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6" r:id="rId5"/>
    <p:sldId id="258" r:id="rId6"/>
    <p:sldId id="260" r:id="rId7"/>
    <p:sldId id="267" r:id="rId8"/>
    <p:sldId id="261" r:id="rId9"/>
    <p:sldId id="262" r:id="rId10"/>
    <p:sldId id="263" r:id="rId11"/>
    <p:sldId id="264" r:id="rId12"/>
    <p:sldId id="265"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1484C9-5B9F-4761-BEC4-061F4C006808}" v="9" dt="2024-01-18T02:55:03.1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8" d="100"/>
          <a:sy n="68" d="100"/>
        </p:scale>
        <p:origin x="8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ENCE JOHNSON" userId="8574bc6724428df9" providerId="LiveId" clId="{DC1484C9-5B9F-4761-BEC4-061F4C006808}"/>
    <pc:docChg chg="undo custSel addSld modSld">
      <pc:chgData name="CLARENCE JOHNSON" userId="8574bc6724428df9" providerId="LiveId" clId="{DC1484C9-5B9F-4761-BEC4-061F4C006808}" dt="2024-01-18T03:12:26.896" v="10032" actId="20577"/>
      <pc:docMkLst>
        <pc:docMk/>
      </pc:docMkLst>
      <pc:sldChg chg="modSp mod">
        <pc:chgData name="CLARENCE JOHNSON" userId="8574bc6724428df9" providerId="LiveId" clId="{DC1484C9-5B9F-4761-BEC4-061F4C006808}" dt="2024-01-17T23:20:40.264" v="4333" actId="14100"/>
        <pc:sldMkLst>
          <pc:docMk/>
          <pc:sldMk cId="2082264717" sldId="256"/>
        </pc:sldMkLst>
        <pc:spChg chg="mod">
          <ac:chgData name="CLARENCE JOHNSON" userId="8574bc6724428df9" providerId="LiveId" clId="{DC1484C9-5B9F-4761-BEC4-061F4C006808}" dt="2024-01-17T23:20:40.264" v="4333" actId="14100"/>
          <ac:spMkLst>
            <pc:docMk/>
            <pc:sldMk cId="2082264717" sldId="256"/>
            <ac:spMk id="2" creationId="{0D4AA6A6-39B9-7043-47DD-AE3AB96244AB}"/>
          </ac:spMkLst>
        </pc:spChg>
        <pc:spChg chg="mod">
          <ac:chgData name="CLARENCE JOHNSON" userId="8574bc6724428df9" providerId="LiveId" clId="{DC1484C9-5B9F-4761-BEC4-061F4C006808}" dt="2024-01-17T20:06:41.100" v="3021" actId="20577"/>
          <ac:spMkLst>
            <pc:docMk/>
            <pc:sldMk cId="2082264717" sldId="256"/>
            <ac:spMk id="3" creationId="{B284E076-10DA-ABAB-39B2-FFC813ED4E92}"/>
          </ac:spMkLst>
        </pc:spChg>
      </pc:sldChg>
      <pc:sldChg chg="modSp mod">
        <pc:chgData name="CLARENCE JOHNSON" userId="8574bc6724428df9" providerId="LiveId" clId="{DC1484C9-5B9F-4761-BEC4-061F4C006808}" dt="2024-01-17T23:20:59.751" v="4334" actId="113"/>
        <pc:sldMkLst>
          <pc:docMk/>
          <pc:sldMk cId="4080039781" sldId="257"/>
        </pc:sldMkLst>
        <pc:spChg chg="mod">
          <ac:chgData name="CLARENCE JOHNSON" userId="8574bc6724428df9" providerId="LiveId" clId="{DC1484C9-5B9F-4761-BEC4-061F4C006808}" dt="2024-01-17T23:20:59.751" v="4334" actId="113"/>
          <ac:spMkLst>
            <pc:docMk/>
            <pc:sldMk cId="4080039781" sldId="257"/>
            <ac:spMk id="2" creationId="{E7D0D6F5-C527-D904-E7B9-05926708FA4E}"/>
          </ac:spMkLst>
        </pc:spChg>
        <pc:spChg chg="mod">
          <ac:chgData name="CLARENCE JOHNSON" userId="8574bc6724428df9" providerId="LiveId" clId="{DC1484C9-5B9F-4761-BEC4-061F4C006808}" dt="2024-01-17T22:53:15.745" v="4051" actId="20577"/>
          <ac:spMkLst>
            <pc:docMk/>
            <pc:sldMk cId="4080039781" sldId="257"/>
            <ac:spMk id="3" creationId="{50E91E8E-0975-B630-DE96-E3C76C643A0C}"/>
          </ac:spMkLst>
        </pc:spChg>
      </pc:sldChg>
      <pc:sldChg chg="modSp mod">
        <pc:chgData name="CLARENCE JOHNSON" userId="8574bc6724428df9" providerId="LiveId" clId="{DC1484C9-5B9F-4761-BEC4-061F4C006808}" dt="2024-01-18T02:24:58.292" v="8525" actId="20577"/>
        <pc:sldMkLst>
          <pc:docMk/>
          <pc:sldMk cId="845425689" sldId="258"/>
        </pc:sldMkLst>
        <pc:spChg chg="mod">
          <ac:chgData name="CLARENCE JOHNSON" userId="8574bc6724428df9" providerId="LiveId" clId="{DC1484C9-5B9F-4761-BEC4-061F4C006808}" dt="2024-01-17T23:20:25.038" v="4331" actId="113"/>
          <ac:spMkLst>
            <pc:docMk/>
            <pc:sldMk cId="845425689" sldId="258"/>
            <ac:spMk id="2" creationId="{E7D0D6F5-C527-D904-E7B9-05926708FA4E}"/>
          </ac:spMkLst>
        </pc:spChg>
        <pc:spChg chg="mod">
          <ac:chgData name="CLARENCE JOHNSON" userId="8574bc6724428df9" providerId="LiveId" clId="{DC1484C9-5B9F-4761-BEC4-061F4C006808}" dt="2024-01-18T02:24:58.292" v="8525" actId="20577"/>
          <ac:spMkLst>
            <pc:docMk/>
            <pc:sldMk cId="845425689" sldId="258"/>
            <ac:spMk id="3" creationId="{50E91E8E-0975-B630-DE96-E3C76C643A0C}"/>
          </ac:spMkLst>
        </pc:spChg>
      </pc:sldChg>
      <pc:sldChg chg="addSp modSp new mod setBg">
        <pc:chgData name="CLARENCE JOHNSON" userId="8574bc6724428df9" providerId="LiveId" clId="{DC1484C9-5B9F-4761-BEC4-061F4C006808}" dt="2024-01-18T02:18:58.154" v="8496" actId="20577"/>
        <pc:sldMkLst>
          <pc:docMk/>
          <pc:sldMk cId="741155695" sldId="259"/>
        </pc:sldMkLst>
        <pc:spChg chg="mod">
          <ac:chgData name="CLARENCE JOHNSON" userId="8574bc6724428df9" providerId="LiveId" clId="{DC1484C9-5B9F-4761-BEC4-061F4C006808}" dt="2024-01-18T02:18:58.154" v="8496" actId="20577"/>
          <ac:spMkLst>
            <pc:docMk/>
            <pc:sldMk cId="741155695" sldId="259"/>
            <ac:spMk id="2" creationId="{925CD2AF-DD79-8801-62AE-BDC3340FE390}"/>
          </ac:spMkLst>
        </pc:spChg>
        <pc:spChg chg="add">
          <ac:chgData name="CLARENCE JOHNSON" userId="8574bc6724428df9" providerId="LiveId" clId="{DC1484C9-5B9F-4761-BEC4-061F4C006808}" dt="2024-01-17T17:33:51.174" v="428" actId="26606"/>
          <ac:spMkLst>
            <pc:docMk/>
            <pc:sldMk cId="741155695" sldId="259"/>
            <ac:spMk id="3079" creationId="{32E62931-8EB4-42BB-BAAB-D8757BE66D8E}"/>
          </ac:spMkLst>
        </pc:spChg>
        <pc:picChg chg="add mod">
          <ac:chgData name="CLARENCE JOHNSON" userId="8574bc6724428df9" providerId="LiveId" clId="{DC1484C9-5B9F-4761-BEC4-061F4C006808}" dt="2024-01-17T17:33:51.174" v="428" actId="26606"/>
          <ac:picMkLst>
            <pc:docMk/>
            <pc:sldMk cId="741155695" sldId="259"/>
            <ac:picMk id="3074" creationId="{4C6AC9E9-5A36-8098-7D42-BE685B24EBF1}"/>
          </ac:picMkLst>
        </pc:picChg>
      </pc:sldChg>
      <pc:sldChg chg="modSp add mod">
        <pc:chgData name="CLARENCE JOHNSON" userId="8574bc6724428df9" providerId="LiveId" clId="{DC1484C9-5B9F-4761-BEC4-061F4C006808}" dt="2024-01-18T02:26:04.574" v="8526" actId="20577"/>
        <pc:sldMkLst>
          <pc:docMk/>
          <pc:sldMk cId="1194401146" sldId="260"/>
        </pc:sldMkLst>
        <pc:spChg chg="mod">
          <ac:chgData name="CLARENCE JOHNSON" userId="8574bc6724428df9" providerId="LiveId" clId="{DC1484C9-5B9F-4761-BEC4-061F4C006808}" dt="2024-01-17T23:20:19.131" v="4330" actId="113"/>
          <ac:spMkLst>
            <pc:docMk/>
            <pc:sldMk cId="1194401146" sldId="260"/>
            <ac:spMk id="2" creationId="{E7D0D6F5-C527-D904-E7B9-05926708FA4E}"/>
          </ac:spMkLst>
        </pc:spChg>
        <pc:spChg chg="mod">
          <ac:chgData name="CLARENCE JOHNSON" userId="8574bc6724428df9" providerId="LiveId" clId="{DC1484C9-5B9F-4761-BEC4-061F4C006808}" dt="2024-01-18T02:26:04.574" v="8526" actId="20577"/>
          <ac:spMkLst>
            <pc:docMk/>
            <pc:sldMk cId="1194401146" sldId="260"/>
            <ac:spMk id="3" creationId="{50E91E8E-0975-B630-DE96-E3C76C643A0C}"/>
          </ac:spMkLst>
        </pc:spChg>
      </pc:sldChg>
      <pc:sldChg chg="modSp add mod">
        <pc:chgData name="CLARENCE JOHNSON" userId="8574bc6724428df9" providerId="LiveId" clId="{DC1484C9-5B9F-4761-BEC4-061F4C006808}" dt="2024-01-17T23:20:13.396" v="4329" actId="113"/>
        <pc:sldMkLst>
          <pc:docMk/>
          <pc:sldMk cId="2463223227" sldId="261"/>
        </pc:sldMkLst>
        <pc:spChg chg="mod">
          <ac:chgData name="CLARENCE JOHNSON" userId="8574bc6724428df9" providerId="LiveId" clId="{DC1484C9-5B9F-4761-BEC4-061F4C006808}" dt="2024-01-17T23:20:13.396" v="4329" actId="113"/>
          <ac:spMkLst>
            <pc:docMk/>
            <pc:sldMk cId="2463223227" sldId="261"/>
            <ac:spMk id="2" creationId="{E7D0D6F5-C527-D904-E7B9-05926708FA4E}"/>
          </ac:spMkLst>
        </pc:spChg>
        <pc:spChg chg="mod">
          <ac:chgData name="CLARENCE JOHNSON" userId="8574bc6724428df9" providerId="LiveId" clId="{DC1484C9-5B9F-4761-BEC4-061F4C006808}" dt="2024-01-17T23:12:24.341" v="4297" actId="6549"/>
          <ac:spMkLst>
            <pc:docMk/>
            <pc:sldMk cId="2463223227" sldId="261"/>
            <ac:spMk id="3" creationId="{50E91E8E-0975-B630-DE96-E3C76C643A0C}"/>
          </ac:spMkLst>
        </pc:spChg>
      </pc:sldChg>
      <pc:sldChg chg="modSp add mod">
        <pc:chgData name="CLARENCE JOHNSON" userId="8574bc6724428df9" providerId="LiveId" clId="{DC1484C9-5B9F-4761-BEC4-061F4C006808}" dt="2024-01-18T02:31:52.052" v="8530" actId="27636"/>
        <pc:sldMkLst>
          <pc:docMk/>
          <pc:sldMk cId="1827818713" sldId="262"/>
        </pc:sldMkLst>
        <pc:spChg chg="mod">
          <ac:chgData name="CLARENCE JOHNSON" userId="8574bc6724428df9" providerId="LiveId" clId="{DC1484C9-5B9F-4761-BEC4-061F4C006808}" dt="2024-01-17T23:20:08.350" v="4328" actId="113"/>
          <ac:spMkLst>
            <pc:docMk/>
            <pc:sldMk cId="1827818713" sldId="262"/>
            <ac:spMk id="2" creationId="{E7D0D6F5-C527-D904-E7B9-05926708FA4E}"/>
          </ac:spMkLst>
        </pc:spChg>
        <pc:spChg chg="mod">
          <ac:chgData name="CLARENCE JOHNSON" userId="8574bc6724428df9" providerId="LiveId" clId="{DC1484C9-5B9F-4761-BEC4-061F4C006808}" dt="2024-01-18T02:31:52.052" v="8530" actId="27636"/>
          <ac:spMkLst>
            <pc:docMk/>
            <pc:sldMk cId="1827818713" sldId="262"/>
            <ac:spMk id="3" creationId="{50E91E8E-0975-B630-DE96-E3C76C643A0C}"/>
          </ac:spMkLst>
        </pc:spChg>
      </pc:sldChg>
      <pc:sldChg chg="modSp add mod">
        <pc:chgData name="CLARENCE JOHNSON" userId="8574bc6724428df9" providerId="LiveId" clId="{DC1484C9-5B9F-4761-BEC4-061F4C006808}" dt="2024-01-18T01:07:49.236" v="5666" actId="20577"/>
        <pc:sldMkLst>
          <pc:docMk/>
          <pc:sldMk cId="1524066708" sldId="263"/>
        </pc:sldMkLst>
        <pc:spChg chg="mod">
          <ac:chgData name="CLARENCE JOHNSON" userId="8574bc6724428df9" providerId="LiveId" clId="{DC1484C9-5B9F-4761-BEC4-061F4C006808}" dt="2024-01-18T00:48:02.093" v="4357" actId="20577"/>
          <ac:spMkLst>
            <pc:docMk/>
            <pc:sldMk cId="1524066708" sldId="263"/>
            <ac:spMk id="2" creationId="{E7D0D6F5-C527-D904-E7B9-05926708FA4E}"/>
          </ac:spMkLst>
        </pc:spChg>
        <pc:spChg chg="mod">
          <ac:chgData name="CLARENCE JOHNSON" userId="8574bc6724428df9" providerId="LiveId" clId="{DC1484C9-5B9F-4761-BEC4-061F4C006808}" dt="2024-01-18T01:07:49.236" v="5666" actId="20577"/>
          <ac:spMkLst>
            <pc:docMk/>
            <pc:sldMk cId="1524066708" sldId="263"/>
            <ac:spMk id="3" creationId="{50E91E8E-0975-B630-DE96-E3C76C643A0C}"/>
          </ac:spMkLst>
        </pc:spChg>
      </pc:sldChg>
      <pc:sldChg chg="modSp add mod">
        <pc:chgData name="CLARENCE JOHNSON" userId="8574bc6724428df9" providerId="LiveId" clId="{DC1484C9-5B9F-4761-BEC4-061F4C006808}" dt="2024-01-18T03:03:56.570" v="9914" actId="20577"/>
        <pc:sldMkLst>
          <pc:docMk/>
          <pc:sldMk cId="3304662323" sldId="264"/>
        </pc:sldMkLst>
        <pc:spChg chg="mod">
          <ac:chgData name="CLARENCE JOHNSON" userId="8574bc6724428df9" providerId="LiveId" clId="{DC1484C9-5B9F-4761-BEC4-061F4C006808}" dt="2024-01-18T03:03:56.570" v="9914" actId="20577"/>
          <ac:spMkLst>
            <pc:docMk/>
            <pc:sldMk cId="3304662323" sldId="264"/>
            <ac:spMk id="2" creationId="{E7D0D6F5-C527-D904-E7B9-05926708FA4E}"/>
          </ac:spMkLst>
        </pc:spChg>
        <pc:spChg chg="mod">
          <ac:chgData name="CLARENCE JOHNSON" userId="8574bc6724428df9" providerId="LiveId" clId="{DC1484C9-5B9F-4761-BEC4-061F4C006808}" dt="2024-01-18T02:33:33.881" v="8531" actId="6549"/>
          <ac:spMkLst>
            <pc:docMk/>
            <pc:sldMk cId="3304662323" sldId="264"/>
            <ac:spMk id="3" creationId="{50E91E8E-0975-B630-DE96-E3C76C643A0C}"/>
          </ac:spMkLst>
        </pc:spChg>
      </pc:sldChg>
      <pc:sldChg chg="modSp add mod">
        <pc:chgData name="CLARENCE JOHNSON" userId="8574bc6724428df9" providerId="LiveId" clId="{DC1484C9-5B9F-4761-BEC4-061F4C006808}" dt="2024-01-18T03:05:37.312" v="9961" actId="20577"/>
        <pc:sldMkLst>
          <pc:docMk/>
          <pc:sldMk cId="2209295432" sldId="265"/>
        </pc:sldMkLst>
        <pc:spChg chg="mod">
          <ac:chgData name="CLARENCE JOHNSON" userId="8574bc6724428df9" providerId="LiveId" clId="{DC1484C9-5B9F-4761-BEC4-061F4C006808}" dt="2024-01-18T01:26:13.962" v="6442" actId="20577"/>
          <ac:spMkLst>
            <pc:docMk/>
            <pc:sldMk cId="2209295432" sldId="265"/>
            <ac:spMk id="2" creationId="{E7D0D6F5-C527-D904-E7B9-05926708FA4E}"/>
          </ac:spMkLst>
        </pc:spChg>
        <pc:spChg chg="mod">
          <ac:chgData name="CLARENCE JOHNSON" userId="8574bc6724428df9" providerId="LiveId" clId="{DC1484C9-5B9F-4761-BEC4-061F4C006808}" dt="2024-01-18T03:05:37.312" v="9961" actId="20577"/>
          <ac:spMkLst>
            <pc:docMk/>
            <pc:sldMk cId="2209295432" sldId="265"/>
            <ac:spMk id="3" creationId="{50E91E8E-0975-B630-DE96-E3C76C643A0C}"/>
          </ac:spMkLst>
        </pc:spChg>
      </pc:sldChg>
      <pc:sldChg chg="modSp add mod">
        <pc:chgData name="CLARENCE JOHNSON" userId="8574bc6724428df9" providerId="LiveId" clId="{DC1484C9-5B9F-4761-BEC4-061F4C006808}" dt="2024-01-18T02:23:17.915" v="8497" actId="20577"/>
        <pc:sldMkLst>
          <pc:docMk/>
          <pc:sldMk cId="2376800591" sldId="266"/>
        </pc:sldMkLst>
        <pc:spChg chg="mod">
          <ac:chgData name="CLARENCE JOHNSON" userId="8574bc6724428df9" providerId="LiveId" clId="{DC1484C9-5B9F-4761-BEC4-061F4C006808}" dt="2024-01-18T01:32:39.348" v="7029" actId="6549"/>
          <ac:spMkLst>
            <pc:docMk/>
            <pc:sldMk cId="2376800591" sldId="266"/>
            <ac:spMk id="2" creationId="{E7D0D6F5-C527-D904-E7B9-05926708FA4E}"/>
          </ac:spMkLst>
        </pc:spChg>
        <pc:spChg chg="mod">
          <ac:chgData name="CLARENCE JOHNSON" userId="8574bc6724428df9" providerId="LiveId" clId="{DC1484C9-5B9F-4761-BEC4-061F4C006808}" dt="2024-01-18T02:23:17.915" v="8497" actId="20577"/>
          <ac:spMkLst>
            <pc:docMk/>
            <pc:sldMk cId="2376800591" sldId="266"/>
            <ac:spMk id="3" creationId="{50E91E8E-0975-B630-DE96-E3C76C643A0C}"/>
          </ac:spMkLst>
        </pc:spChg>
      </pc:sldChg>
      <pc:sldChg chg="modSp add mod">
        <pc:chgData name="CLARENCE JOHNSON" userId="8574bc6724428df9" providerId="LiveId" clId="{DC1484C9-5B9F-4761-BEC4-061F4C006808}" dt="2024-01-18T03:02:46.309" v="9888" actId="33524"/>
        <pc:sldMkLst>
          <pc:docMk/>
          <pc:sldMk cId="3349938859" sldId="267"/>
        </pc:sldMkLst>
        <pc:spChg chg="mod">
          <ac:chgData name="CLARENCE JOHNSON" userId="8574bc6724428df9" providerId="LiveId" clId="{DC1484C9-5B9F-4761-BEC4-061F4C006808}" dt="2024-01-18T02:55:37.234" v="8811" actId="20577"/>
          <ac:spMkLst>
            <pc:docMk/>
            <pc:sldMk cId="3349938859" sldId="267"/>
            <ac:spMk id="2" creationId="{E7D0D6F5-C527-D904-E7B9-05926708FA4E}"/>
          </ac:spMkLst>
        </pc:spChg>
        <pc:spChg chg="mod">
          <ac:chgData name="CLARENCE JOHNSON" userId="8574bc6724428df9" providerId="LiveId" clId="{DC1484C9-5B9F-4761-BEC4-061F4C006808}" dt="2024-01-18T03:02:46.309" v="9888" actId="33524"/>
          <ac:spMkLst>
            <pc:docMk/>
            <pc:sldMk cId="3349938859" sldId="267"/>
            <ac:spMk id="3" creationId="{50E91E8E-0975-B630-DE96-E3C76C643A0C}"/>
          </ac:spMkLst>
        </pc:spChg>
      </pc:sldChg>
      <pc:sldChg chg="delSp modSp new mod">
        <pc:chgData name="CLARENCE JOHNSON" userId="8574bc6724428df9" providerId="LiveId" clId="{DC1484C9-5B9F-4761-BEC4-061F4C006808}" dt="2024-01-18T03:12:26.896" v="10032" actId="20577"/>
        <pc:sldMkLst>
          <pc:docMk/>
          <pc:sldMk cId="2360945110" sldId="268"/>
        </pc:sldMkLst>
        <pc:spChg chg="mod">
          <ac:chgData name="CLARENCE JOHNSON" userId="8574bc6724428df9" providerId="LiveId" clId="{DC1484C9-5B9F-4761-BEC4-061F4C006808}" dt="2024-01-18T03:12:26.896" v="10032" actId="20577"/>
          <ac:spMkLst>
            <pc:docMk/>
            <pc:sldMk cId="2360945110" sldId="268"/>
            <ac:spMk id="2" creationId="{5566CB0B-505E-059E-D175-24258B13B30F}"/>
          </ac:spMkLst>
        </pc:spChg>
        <pc:spChg chg="del">
          <ac:chgData name="CLARENCE JOHNSON" userId="8574bc6724428df9" providerId="LiveId" clId="{DC1484C9-5B9F-4761-BEC4-061F4C006808}" dt="2024-01-18T03:12:06.449" v="9963" actId="478"/>
          <ac:spMkLst>
            <pc:docMk/>
            <pc:sldMk cId="2360945110" sldId="268"/>
            <ac:spMk id="3" creationId="{E1633D6A-976D-C6B1-419F-9D43B420165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2567B-485E-A826-33DA-DC7EEAE8C8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DA4B92-A6D0-4D20-FAB8-D84F0599F5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AD231A-7E0B-8F0C-DA86-A6C3AED26F1F}"/>
              </a:ext>
            </a:extLst>
          </p:cNvPr>
          <p:cNvSpPr>
            <a:spLocks noGrp="1"/>
          </p:cNvSpPr>
          <p:nvPr>
            <p:ph type="dt" sz="half" idx="10"/>
          </p:nvPr>
        </p:nvSpPr>
        <p:spPr/>
        <p:txBody>
          <a:bodyPr/>
          <a:lstStyle/>
          <a:p>
            <a:fld id="{79C77203-5BB8-49AA-A2B5-4ED2D889BCDB}" type="datetimeFigureOut">
              <a:rPr lang="en-US" smtClean="0"/>
              <a:t>1/17/2024</a:t>
            </a:fld>
            <a:endParaRPr lang="en-US"/>
          </a:p>
        </p:txBody>
      </p:sp>
      <p:sp>
        <p:nvSpPr>
          <p:cNvPr id="5" name="Footer Placeholder 4">
            <a:extLst>
              <a:ext uri="{FF2B5EF4-FFF2-40B4-BE49-F238E27FC236}">
                <a16:creationId xmlns:a16="http://schemas.microsoft.com/office/drawing/2014/main" id="{AEBB3D30-1F72-BD2A-572F-D26764D6F9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DB86CD-E9FF-3399-758C-0B5A41FAD848}"/>
              </a:ext>
            </a:extLst>
          </p:cNvPr>
          <p:cNvSpPr>
            <a:spLocks noGrp="1"/>
          </p:cNvSpPr>
          <p:nvPr>
            <p:ph type="sldNum" sz="quarter" idx="12"/>
          </p:nvPr>
        </p:nvSpPr>
        <p:spPr/>
        <p:txBody>
          <a:bodyPr/>
          <a:lstStyle/>
          <a:p>
            <a:fld id="{B02C5F43-22F6-49D3-90E2-D8558BBF7E1B}" type="slidenum">
              <a:rPr lang="en-US" smtClean="0"/>
              <a:t>‹#›</a:t>
            </a:fld>
            <a:endParaRPr lang="en-US"/>
          </a:p>
        </p:txBody>
      </p:sp>
    </p:spTree>
    <p:extLst>
      <p:ext uri="{BB962C8B-B14F-4D97-AF65-F5344CB8AC3E}">
        <p14:creationId xmlns:p14="http://schemas.microsoft.com/office/powerpoint/2010/main" val="1300283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62F2D-3F5E-513E-D8DE-FB7AA7A76D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1CA5C0-0EB1-384B-E541-FBE6F8885D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26B0F6-602E-A65B-D6DF-5ACB3AFCEAB9}"/>
              </a:ext>
            </a:extLst>
          </p:cNvPr>
          <p:cNvSpPr>
            <a:spLocks noGrp="1"/>
          </p:cNvSpPr>
          <p:nvPr>
            <p:ph type="dt" sz="half" idx="10"/>
          </p:nvPr>
        </p:nvSpPr>
        <p:spPr/>
        <p:txBody>
          <a:bodyPr/>
          <a:lstStyle/>
          <a:p>
            <a:fld id="{79C77203-5BB8-49AA-A2B5-4ED2D889BCDB}" type="datetimeFigureOut">
              <a:rPr lang="en-US" smtClean="0"/>
              <a:t>1/17/2024</a:t>
            </a:fld>
            <a:endParaRPr lang="en-US"/>
          </a:p>
        </p:txBody>
      </p:sp>
      <p:sp>
        <p:nvSpPr>
          <p:cNvPr id="5" name="Footer Placeholder 4">
            <a:extLst>
              <a:ext uri="{FF2B5EF4-FFF2-40B4-BE49-F238E27FC236}">
                <a16:creationId xmlns:a16="http://schemas.microsoft.com/office/drawing/2014/main" id="{8AE330D5-C9B3-1A2A-1C4C-B98939C5C6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065470-831F-01F3-9AF7-165B0F28B481}"/>
              </a:ext>
            </a:extLst>
          </p:cNvPr>
          <p:cNvSpPr>
            <a:spLocks noGrp="1"/>
          </p:cNvSpPr>
          <p:nvPr>
            <p:ph type="sldNum" sz="quarter" idx="12"/>
          </p:nvPr>
        </p:nvSpPr>
        <p:spPr/>
        <p:txBody>
          <a:bodyPr/>
          <a:lstStyle/>
          <a:p>
            <a:fld id="{B02C5F43-22F6-49D3-90E2-D8558BBF7E1B}" type="slidenum">
              <a:rPr lang="en-US" smtClean="0"/>
              <a:t>‹#›</a:t>
            </a:fld>
            <a:endParaRPr lang="en-US"/>
          </a:p>
        </p:txBody>
      </p:sp>
    </p:spTree>
    <p:extLst>
      <p:ext uri="{BB962C8B-B14F-4D97-AF65-F5344CB8AC3E}">
        <p14:creationId xmlns:p14="http://schemas.microsoft.com/office/powerpoint/2010/main" val="3837753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C1A4BA-F18E-9ED9-6446-F186027E14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ED267C-D76E-9E47-0E5E-E963C1D96A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0795D2-007D-0B4D-8EDE-1D4BA0EA2663}"/>
              </a:ext>
            </a:extLst>
          </p:cNvPr>
          <p:cNvSpPr>
            <a:spLocks noGrp="1"/>
          </p:cNvSpPr>
          <p:nvPr>
            <p:ph type="dt" sz="half" idx="10"/>
          </p:nvPr>
        </p:nvSpPr>
        <p:spPr/>
        <p:txBody>
          <a:bodyPr/>
          <a:lstStyle/>
          <a:p>
            <a:fld id="{79C77203-5BB8-49AA-A2B5-4ED2D889BCDB}" type="datetimeFigureOut">
              <a:rPr lang="en-US" smtClean="0"/>
              <a:t>1/17/2024</a:t>
            </a:fld>
            <a:endParaRPr lang="en-US"/>
          </a:p>
        </p:txBody>
      </p:sp>
      <p:sp>
        <p:nvSpPr>
          <p:cNvPr id="5" name="Footer Placeholder 4">
            <a:extLst>
              <a:ext uri="{FF2B5EF4-FFF2-40B4-BE49-F238E27FC236}">
                <a16:creationId xmlns:a16="http://schemas.microsoft.com/office/drawing/2014/main" id="{CADA3481-98BD-E780-9AD5-3AE678D821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F56F28-6FE8-F1AE-C2BC-29D5842E196B}"/>
              </a:ext>
            </a:extLst>
          </p:cNvPr>
          <p:cNvSpPr>
            <a:spLocks noGrp="1"/>
          </p:cNvSpPr>
          <p:nvPr>
            <p:ph type="sldNum" sz="quarter" idx="12"/>
          </p:nvPr>
        </p:nvSpPr>
        <p:spPr/>
        <p:txBody>
          <a:bodyPr/>
          <a:lstStyle/>
          <a:p>
            <a:fld id="{B02C5F43-22F6-49D3-90E2-D8558BBF7E1B}" type="slidenum">
              <a:rPr lang="en-US" smtClean="0"/>
              <a:t>‹#›</a:t>
            </a:fld>
            <a:endParaRPr lang="en-US"/>
          </a:p>
        </p:txBody>
      </p:sp>
    </p:spTree>
    <p:extLst>
      <p:ext uri="{BB962C8B-B14F-4D97-AF65-F5344CB8AC3E}">
        <p14:creationId xmlns:p14="http://schemas.microsoft.com/office/powerpoint/2010/main" val="217619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70EE-B61C-2A19-D750-DDD9664DA3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162618-AD41-A28B-3CF0-5BF9BF47A9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5AD6FE-FA33-F787-9EC2-98BF4D734341}"/>
              </a:ext>
            </a:extLst>
          </p:cNvPr>
          <p:cNvSpPr>
            <a:spLocks noGrp="1"/>
          </p:cNvSpPr>
          <p:nvPr>
            <p:ph type="dt" sz="half" idx="10"/>
          </p:nvPr>
        </p:nvSpPr>
        <p:spPr/>
        <p:txBody>
          <a:bodyPr/>
          <a:lstStyle/>
          <a:p>
            <a:fld id="{79C77203-5BB8-49AA-A2B5-4ED2D889BCDB}" type="datetimeFigureOut">
              <a:rPr lang="en-US" smtClean="0"/>
              <a:t>1/17/2024</a:t>
            </a:fld>
            <a:endParaRPr lang="en-US"/>
          </a:p>
        </p:txBody>
      </p:sp>
      <p:sp>
        <p:nvSpPr>
          <p:cNvPr id="5" name="Footer Placeholder 4">
            <a:extLst>
              <a:ext uri="{FF2B5EF4-FFF2-40B4-BE49-F238E27FC236}">
                <a16:creationId xmlns:a16="http://schemas.microsoft.com/office/drawing/2014/main" id="{34741F60-EEC4-D952-1C36-DF4C620B8B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229302-0EDC-C12D-9485-8C8CC3E140FF}"/>
              </a:ext>
            </a:extLst>
          </p:cNvPr>
          <p:cNvSpPr>
            <a:spLocks noGrp="1"/>
          </p:cNvSpPr>
          <p:nvPr>
            <p:ph type="sldNum" sz="quarter" idx="12"/>
          </p:nvPr>
        </p:nvSpPr>
        <p:spPr/>
        <p:txBody>
          <a:bodyPr/>
          <a:lstStyle/>
          <a:p>
            <a:fld id="{B02C5F43-22F6-49D3-90E2-D8558BBF7E1B}" type="slidenum">
              <a:rPr lang="en-US" smtClean="0"/>
              <a:t>‹#›</a:t>
            </a:fld>
            <a:endParaRPr lang="en-US"/>
          </a:p>
        </p:txBody>
      </p:sp>
    </p:spTree>
    <p:extLst>
      <p:ext uri="{BB962C8B-B14F-4D97-AF65-F5344CB8AC3E}">
        <p14:creationId xmlns:p14="http://schemas.microsoft.com/office/powerpoint/2010/main" val="452917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28BCB-598B-B17B-C059-BD295A5E43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DBE0F6-EC4A-CFC4-F389-139CEC4804E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3F3EC0-5DDC-2061-6326-14E15941BD48}"/>
              </a:ext>
            </a:extLst>
          </p:cNvPr>
          <p:cNvSpPr>
            <a:spLocks noGrp="1"/>
          </p:cNvSpPr>
          <p:nvPr>
            <p:ph type="dt" sz="half" idx="10"/>
          </p:nvPr>
        </p:nvSpPr>
        <p:spPr/>
        <p:txBody>
          <a:bodyPr/>
          <a:lstStyle/>
          <a:p>
            <a:fld id="{79C77203-5BB8-49AA-A2B5-4ED2D889BCDB}" type="datetimeFigureOut">
              <a:rPr lang="en-US" smtClean="0"/>
              <a:t>1/17/2024</a:t>
            </a:fld>
            <a:endParaRPr lang="en-US"/>
          </a:p>
        </p:txBody>
      </p:sp>
      <p:sp>
        <p:nvSpPr>
          <p:cNvPr id="5" name="Footer Placeholder 4">
            <a:extLst>
              <a:ext uri="{FF2B5EF4-FFF2-40B4-BE49-F238E27FC236}">
                <a16:creationId xmlns:a16="http://schemas.microsoft.com/office/drawing/2014/main" id="{29FB8AC6-8DF0-8B17-275C-6F4BB036AB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44EECF-7E96-30D4-B431-9EBB4FB5E09C}"/>
              </a:ext>
            </a:extLst>
          </p:cNvPr>
          <p:cNvSpPr>
            <a:spLocks noGrp="1"/>
          </p:cNvSpPr>
          <p:nvPr>
            <p:ph type="sldNum" sz="quarter" idx="12"/>
          </p:nvPr>
        </p:nvSpPr>
        <p:spPr/>
        <p:txBody>
          <a:bodyPr/>
          <a:lstStyle/>
          <a:p>
            <a:fld id="{B02C5F43-22F6-49D3-90E2-D8558BBF7E1B}" type="slidenum">
              <a:rPr lang="en-US" smtClean="0"/>
              <a:t>‹#›</a:t>
            </a:fld>
            <a:endParaRPr lang="en-US"/>
          </a:p>
        </p:txBody>
      </p:sp>
    </p:spTree>
    <p:extLst>
      <p:ext uri="{BB962C8B-B14F-4D97-AF65-F5344CB8AC3E}">
        <p14:creationId xmlns:p14="http://schemas.microsoft.com/office/powerpoint/2010/main" val="1811858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A0CE0-D046-3B86-4688-D025C28DE4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526892-B1EC-CE21-E80E-D917767606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906F2C-BEB0-C541-5FCB-479DB43D5D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E05FAB-6E48-1EC3-C405-8542699843BE}"/>
              </a:ext>
            </a:extLst>
          </p:cNvPr>
          <p:cNvSpPr>
            <a:spLocks noGrp="1"/>
          </p:cNvSpPr>
          <p:nvPr>
            <p:ph type="dt" sz="half" idx="10"/>
          </p:nvPr>
        </p:nvSpPr>
        <p:spPr/>
        <p:txBody>
          <a:bodyPr/>
          <a:lstStyle/>
          <a:p>
            <a:fld id="{79C77203-5BB8-49AA-A2B5-4ED2D889BCDB}" type="datetimeFigureOut">
              <a:rPr lang="en-US" smtClean="0"/>
              <a:t>1/17/2024</a:t>
            </a:fld>
            <a:endParaRPr lang="en-US"/>
          </a:p>
        </p:txBody>
      </p:sp>
      <p:sp>
        <p:nvSpPr>
          <p:cNvPr id="6" name="Footer Placeholder 5">
            <a:extLst>
              <a:ext uri="{FF2B5EF4-FFF2-40B4-BE49-F238E27FC236}">
                <a16:creationId xmlns:a16="http://schemas.microsoft.com/office/drawing/2014/main" id="{AA858E86-82E0-03EB-874A-6582DA8FB2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BC765E-8B65-CBCD-712A-144DF2015712}"/>
              </a:ext>
            </a:extLst>
          </p:cNvPr>
          <p:cNvSpPr>
            <a:spLocks noGrp="1"/>
          </p:cNvSpPr>
          <p:nvPr>
            <p:ph type="sldNum" sz="quarter" idx="12"/>
          </p:nvPr>
        </p:nvSpPr>
        <p:spPr/>
        <p:txBody>
          <a:bodyPr/>
          <a:lstStyle/>
          <a:p>
            <a:fld id="{B02C5F43-22F6-49D3-90E2-D8558BBF7E1B}" type="slidenum">
              <a:rPr lang="en-US" smtClean="0"/>
              <a:t>‹#›</a:t>
            </a:fld>
            <a:endParaRPr lang="en-US"/>
          </a:p>
        </p:txBody>
      </p:sp>
    </p:spTree>
    <p:extLst>
      <p:ext uri="{BB962C8B-B14F-4D97-AF65-F5344CB8AC3E}">
        <p14:creationId xmlns:p14="http://schemas.microsoft.com/office/powerpoint/2010/main" val="885686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F841A-F46F-F855-2E56-C53A4EE582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13F2CD-6868-DA6F-AD3B-E399F15692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2BD2EE-D665-C3EA-BB84-8291CC57C8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F2D635-1C30-9EE7-E914-17480BBC29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D6A148-0C91-EAFB-1276-A9BC6DC2EF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43D947-971E-800B-890D-54A2E6B11E86}"/>
              </a:ext>
            </a:extLst>
          </p:cNvPr>
          <p:cNvSpPr>
            <a:spLocks noGrp="1"/>
          </p:cNvSpPr>
          <p:nvPr>
            <p:ph type="dt" sz="half" idx="10"/>
          </p:nvPr>
        </p:nvSpPr>
        <p:spPr/>
        <p:txBody>
          <a:bodyPr/>
          <a:lstStyle/>
          <a:p>
            <a:fld id="{79C77203-5BB8-49AA-A2B5-4ED2D889BCDB}" type="datetimeFigureOut">
              <a:rPr lang="en-US" smtClean="0"/>
              <a:t>1/17/2024</a:t>
            </a:fld>
            <a:endParaRPr lang="en-US"/>
          </a:p>
        </p:txBody>
      </p:sp>
      <p:sp>
        <p:nvSpPr>
          <p:cNvPr id="8" name="Footer Placeholder 7">
            <a:extLst>
              <a:ext uri="{FF2B5EF4-FFF2-40B4-BE49-F238E27FC236}">
                <a16:creationId xmlns:a16="http://schemas.microsoft.com/office/drawing/2014/main" id="{AF8F5688-FD4B-280E-ABFC-03D2365D0B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60F039-A772-D6FF-2A6B-44E5CAEB80FC}"/>
              </a:ext>
            </a:extLst>
          </p:cNvPr>
          <p:cNvSpPr>
            <a:spLocks noGrp="1"/>
          </p:cNvSpPr>
          <p:nvPr>
            <p:ph type="sldNum" sz="quarter" idx="12"/>
          </p:nvPr>
        </p:nvSpPr>
        <p:spPr/>
        <p:txBody>
          <a:bodyPr/>
          <a:lstStyle/>
          <a:p>
            <a:fld id="{B02C5F43-22F6-49D3-90E2-D8558BBF7E1B}" type="slidenum">
              <a:rPr lang="en-US" smtClean="0"/>
              <a:t>‹#›</a:t>
            </a:fld>
            <a:endParaRPr lang="en-US"/>
          </a:p>
        </p:txBody>
      </p:sp>
    </p:spTree>
    <p:extLst>
      <p:ext uri="{BB962C8B-B14F-4D97-AF65-F5344CB8AC3E}">
        <p14:creationId xmlns:p14="http://schemas.microsoft.com/office/powerpoint/2010/main" val="924188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B07C7-B972-C2EB-C2DF-30DF90CD3E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A30C26-3D00-6CEE-3B11-9D4FFD55C37A}"/>
              </a:ext>
            </a:extLst>
          </p:cNvPr>
          <p:cNvSpPr>
            <a:spLocks noGrp="1"/>
          </p:cNvSpPr>
          <p:nvPr>
            <p:ph type="dt" sz="half" idx="10"/>
          </p:nvPr>
        </p:nvSpPr>
        <p:spPr/>
        <p:txBody>
          <a:bodyPr/>
          <a:lstStyle/>
          <a:p>
            <a:fld id="{79C77203-5BB8-49AA-A2B5-4ED2D889BCDB}" type="datetimeFigureOut">
              <a:rPr lang="en-US" smtClean="0"/>
              <a:t>1/17/2024</a:t>
            </a:fld>
            <a:endParaRPr lang="en-US"/>
          </a:p>
        </p:txBody>
      </p:sp>
      <p:sp>
        <p:nvSpPr>
          <p:cNvPr id="4" name="Footer Placeholder 3">
            <a:extLst>
              <a:ext uri="{FF2B5EF4-FFF2-40B4-BE49-F238E27FC236}">
                <a16:creationId xmlns:a16="http://schemas.microsoft.com/office/drawing/2014/main" id="{07BC30F5-A0FE-656E-A708-9EC3B8E329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9F7760-56F1-43E2-B588-5B8DD79880E5}"/>
              </a:ext>
            </a:extLst>
          </p:cNvPr>
          <p:cNvSpPr>
            <a:spLocks noGrp="1"/>
          </p:cNvSpPr>
          <p:nvPr>
            <p:ph type="sldNum" sz="quarter" idx="12"/>
          </p:nvPr>
        </p:nvSpPr>
        <p:spPr/>
        <p:txBody>
          <a:bodyPr/>
          <a:lstStyle/>
          <a:p>
            <a:fld id="{B02C5F43-22F6-49D3-90E2-D8558BBF7E1B}" type="slidenum">
              <a:rPr lang="en-US" smtClean="0"/>
              <a:t>‹#›</a:t>
            </a:fld>
            <a:endParaRPr lang="en-US"/>
          </a:p>
        </p:txBody>
      </p:sp>
    </p:spTree>
    <p:extLst>
      <p:ext uri="{BB962C8B-B14F-4D97-AF65-F5344CB8AC3E}">
        <p14:creationId xmlns:p14="http://schemas.microsoft.com/office/powerpoint/2010/main" val="1077079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EAEC05-DAFE-0FA3-9157-805D8B20C062}"/>
              </a:ext>
            </a:extLst>
          </p:cNvPr>
          <p:cNvSpPr>
            <a:spLocks noGrp="1"/>
          </p:cNvSpPr>
          <p:nvPr>
            <p:ph type="dt" sz="half" idx="10"/>
          </p:nvPr>
        </p:nvSpPr>
        <p:spPr/>
        <p:txBody>
          <a:bodyPr/>
          <a:lstStyle/>
          <a:p>
            <a:fld id="{79C77203-5BB8-49AA-A2B5-4ED2D889BCDB}" type="datetimeFigureOut">
              <a:rPr lang="en-US" smtClean="0"/>
              <a:t>1/17/2024</a:t>
            </a:fld>
            <a:endParaRPr lang="en-US"/>
          </a:p>
        </p:txBody>
      </p:sp>
      <p:sp>
        <p:nvSpPr>
          <p:cNvPr id="3" name="Footer Placeholder 2">
            <a:extLst>
              <a:ext uri="{FF2B5EF4-FFF2-40B4-BE49-F238E27FC236}">
                <a16:creationId xmlns:a16="http://schemas.microsoft.com/office/drawing/2014/main" id="{B0137473-356A-66CF-C609-E37A086AC4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5BB427-4874-A2B5-187A-ACCF283F741A}"/>
              </a:ext>
            </a:extLst>
          </p:cNvPr>
          <p:cNvSpPr>
            <a:spLocks noGrp="1"/>
          </p:cNvSpPr>
          <p:nvPr>
            <p:ph type="sldNum" sz="quarter" idx="12"/>
          </p:nvPr>
        </p:nvSpPr>
        <p:spPr/>
        <p:txBody>
          <a:bodyPr/>
          <a:lstStyle/>
          <a:p>
            <a:fld id="{B02C5F43-22F6-49D3-90E2-D8558BBF7E1B}" type="slidenum">
              <a:rPr lang="en-US" smtClean="0"/>
              <a:t>‹#›</a:t>
            </a:fld>
            <a:endParaRPr lang="en-US"/>
          </a:p>
        </p:txBody>
      </p:sp>
    </p:spTree>
    <p:extLst>
      <p:ext uri="{BB962C8B-B14F-4D97-AF65-F5344CB8AC3E}">
        <p14:creationId xmlns:p14="http://schemas.microsoft.com/office/powerpoint/2010/main" val="1632323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55C07-8754-04BC-692A-5026F91E5E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6CE719-C21B-B00B-E489-A35F64DC30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0D3691-B577-0A87-4733-9EF03DF90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36E44E-C1D6-E0AC-610A-679C124F9DCA}"/>
              </a:ext>
            </a:extLst>
          </p:cNvPr>
          <p:cNvSpPr>
            <a:spLocks noGrp="1"/>
          </p:cNvSpPr>
          <p:nvPr>
            <p:ph type="dt" sz="half" idx="10"/>
          </p:nvPr>
        </p:nvSpPr>
        <p:spPr/>
        <p:txBody>
          <a:bodyPr/>
          <a:lstStyle/>
          <a:p>
            <a:fld id="{79C77203-5BB8-49AA-A2B5-4ED2D889BCDB}" type="datetimeFigureOut">
              <a:rPr lang="en-US" smtClean="0"/>
              <a:t>1/17/2024</a:t>
            </a:fld>
            <a:endParaRPr lang="en-US"/>
          </a:p>
        </p:txBody>
      </p:sp>
      <p:sp>
        <p:nvSpPr>
          <p:cNvPr id="6" name="Footer Placeholder 5">
            <a:extLst>
              <a:ext uri="{FF2B5EF4-FFF2-40B4-BE49-F238E27FC236}">
                <a16:creationId xmlns:a16="http://schemas.microsoft.com/office/drawing/2014/main" id="{6E467253-1CFA-41F7-2989-7918A86ECD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BB33AD-A13E-363A-8F7C-BC9D12801C81}"/>
              </a:ext>
            </a:extLst>
          </p:cNvPr>
          <p:cNvSpPr>
            <a:spLocks noGrp="1"/>
          </p:cNvSpPr>
          <p:nvPr>
            <p:ph type="sldNum" sz="quarter" idx="12"/>
          </p:nvPr>
        </p:nvSpPr>
        <p:spPr/>
        <p:txBody>
          <a:bodyPr/>
          <a:lstStyle/>
          <a:p>
            <a:fld id="{B02C5F43-22F6-49D3-90E2-D8558BBF7E1B}" type="slidenum">
              <a:rPr lang="en-US" smtClean="0"/>
              <a:t>‹#›</a:t>
            </a:fld>
            <a:endParaRPr lang="en-US"/>
          </a:p>
        </p:txBody>
      </p:sp>
    </p:spTree>
    <p:extLst>
      <p:ext uri="{BB962C8B-B14F-4D97-AF65-F5344CB8AC3E}">
        <p14:creationId xmlns:p14="http://schemas.microsoft.com/office/powerpoint/2010/main" val="203373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61300-5C19-05B0-771C-891C851BF1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AD6DA1-0712-9956-9763-3240ACFA68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46E6A6-A3BB-9171-9C7C-59C707C41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AC521F-2861-BCBB-5F25-FB6A96A39D61}"/>
              </a:ext>
            </a:extLst>
          </p:cNvPr>
          <p:cNvSpPr>
            <a:spLocks noGrp="1"/>
          </p:cNvSpPr>
          <p:nvPr>
            <p:ph type="dt" sz="half" idx="10"/>
          </p:nvPr>
        </p:nvSpPr>
        <p:spPr/>
        <p:txBody>
          <a:bodyPr/>
          <a:lstStyle/>
          <a:p>
            <a:fld id="{79C77203-5BB8-49AA-A2B5-4ED2D889BCDB}" type="datetimeFigureOut">
              <a:rPr lang="en-US" smtClean="0"/>
              <a:t>1/17/2024</a:t>
            </a:fld>
            <a:endParaRPr lang="en-US"/>
          </a:p>
        </p:txBody>
      </p:sp>
      <p:sp>
        <p:nvSpPr>
          <p:cNvPr id="6" name="Footer Placeholder 5">
            <a:extLst>
              <a:ext uri="{FF2B5EF4-FFF2-40B4-BE49-F238E27FC236}">
                <a16:creationId xmlns:a16="http://schemas.microsoft.com/office/drawing/2014/main" id="{D5C30A4B-4A24-83E4-A233-C7493C9AE3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839927-AFF0-1352-ED84-861E66A0B75F}"/>
              </a:ext>
            </a:extLst>
          </p:cNvPr>
          <p:cNvSpPr>
            <a:spLocks noGrp="1"/>
          </p:cNvSpPr>
          <p:nvPr>
            <p:ph type="sldNum" sz="quarter" idx="12"/>
          </p:nvPr>
        </p:nvSpPr>
        <p:spPr/>
        <p:txBody>
          <a:bodyPr/>
          <a:lstStyle/>
          <a:p>
            <a:fld id="{B02C5F43-22F6-49D3-90E2-D8558BBF7E1B}" type="slidenum">
              <a:rPr lang="en-US" smtClean="0"/>
              <a:t>‹#›</a:t>
            </a:fld>
            <a:endParaRPr lang="en-US"/>
          </a:p>
        </p:txBody>
      </p:sp>
    </p:spTree>
    <p:extLst>
      <p:ext uri="{BB962C8B-B14F-4D97-AF65-F5344CB8AC3E}">
        <p14:creationId xmlns:p14="http://schemas.microsoft.com/office/powerpoint/2010/main" val="3150463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53FD82-143C-0D18-A96F-19CAB348A8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D1BEF4-6AC0-59EC-A993-C04545E63E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53D472-B9AA-CE98-DC3C-2BEA3C921D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C77203-5BB8-49AA-A2B5-4ED2D889BCDB}" type="datetimeFigureOut">
              <a:rPr lang="en-US" smtClean="0"/>
              <a:t>1/17/2024</a:t>
            </a:fld>
            <a:endParaRPr lang="en-US"/>
          </a:p>
        </p:txBody>
      </p:sp>
      <p:sp>
        <p:nvSpPr>
          <p:cNvPr id="5" name="Footer Placeholder 4">
            <a:extLst>
              <a:ext uri="{FF2B5EF4-FFF2-40B4-BE49-F238E27FC236}">
                <a16:creationId xmlns:a16="http://schemas.microsoft.com/office/drawing/2014/main" id="{FC73801F-845F-38E0-4577-7FBB12B8A3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61F6BB3-20A7-B9E8-4A3C-9A51B772E9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02C5F43-22F6-49D3-90E2-D8558BBF7E1B}" type="slidenum">
              <a:rPr lang="en-US" smtClean="0"/>
              <a:t>‹#›</a:t>
            </a:fld>
            <a:endParaRPr lang="en-US"/>
          </a:p>
        </p:txBody>
      </p:sp>
    </p:spTree>
    <p:extLst>
      <p:ext uri="{BB962C8B-B14F-4D97-AF65-F5344CB8AC3E}">
        <p14:creationId xmlns:p14="http://schemas.microsoft.com/office/powerpoint/2010/main" val="3113468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4AA6A6-39B9-7043-47DD-AE3AB96244AB}"/>
              </a:ext>
            </a:extLst>
          </p:cNvPr>
          <p:cNvSpPr>
            <a:spLocks noGrp="1"/>
          </p:cNvSpPr>
          <p:nvPr>
            <p:ph type="ctrTitle"/>
          </p:nvPr>
        </p:nvSpPr>
        <p:spPr>
          <a:xfrm>
            <a:off x="6367461" y="728664"/>
            <a:ext cx="5364994" cy="3157080"/>
          </a:xfrm>
          <a:noFill/>
        </p:spPr>
        <p:txBody>
          <a:bodyPr>
            <a:normAutofit/>
          </a:bodyPr>
          <a:lstStyle/>
          <a:p>
            <a:r>
              <a:rPr lang="en-US" sz="5200" b="1" dirty="0"/>
              <a:t>The Sacrament of Holy Orders</a:t>
            </a:r>
          </a:p>
        </p:txBody>
      </p:sp>
      <p:sp>
        <p:nvSpPr>
          <p:cNvPr id="3" name="Subtitle 2">
            <a:extLst>
              <a:ext uri="{FF2B5EF4-FFF2-40B4-BE49-F238E27FC236}">
                <a16:creationId xmlns:a16="http://schemas.microsoft.com/office/drawing/2014/main" id="{B284E076-10DA-ABAB-39B2-FFC813ED4E92}"/>
              </a:ext>
            </a:extLst>
          </p:cNvPr>
          <p:cNvSpPr>
            <a:spLocks noGrp="1"/>
          </p:cNvSpPr>
          <p:nvPr>
            <p:ph type="subTitle" idx="1"/>
          </p:nvPr>
        </p:nvSpPr>
        <p:spPr>
          <a:xfrm>
            <a:off x="6367461" y="4072045"/>
            <a:ext cx="4984813" cy="2057289"/>
          </a:xfrm>
          <a:noFill/>
        </p:spPr>
        <p:txBody>
          <a:bodyPr>
            <a:normAutofit/>
          </a:bodyPr>
          <a:lstStyle/>
          <a:p>
            <a:r>
              <a:rPr lang="en-US" dirty="0"/>
              <a:t>Sacrament at the Service of Communion</a:t>
            </a:r>
          </a:p>
        </p:txBody>
      </p:sp>
      <p:pic>
        <p:nvPicPr>
          <p:cNvPr id="1026" name="Picture 2">
            <a:extLst>
              <a:ext uri="{FF2B5EF4-FFF2-40B4-BE49-F238E27FC236}">
                <a16:creationId xmlns:a16="http://schemas.microsoft.com/office/drawing/2014/main" id="{396CA5DC-F804-80C5-D685-0761F24978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21"/>
          <a:stretch/>
        </p:blipFill>
        <p:spPr bwMode="auto">
          <a:xfrm>
            <a:off x="1" y="10"/>
            <a:ext cx="6005512"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264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0D6F5-C527-D904-E7B9-05926708FA4E}"/>
              </a:ext>
            </a:extLst>
          </p:cNvPr>
          <p:cNvSpPr>
            <a:spLocks noGrp="1"/>
          </p:cNvSpPr>
          <p:nvPr>
            <p:ph type="title"/>
          </p:nvPr>
        </p:nvSpPr>
        <p:spPr/>
        <p:txBody>
          <a:bodyPr/>
          <a:lstStyle/>
          <a:p>
            <a:pPr algn="ctr"/>
            <a:r>
              <a:rPr lang="en-US" b="1" dirty="0"/>
              <a:t>Holy Orders</a:t>
            </a:r>
            <a:br>
              <a:rPr lang="en-US" b="1" dirty="0"/>
            </a:br>
            <a:r>
              <a:rPr lang="en-US" b="1" dirty="0"/>
              <a:t>Old Covenant Roots</a:t>
            </a:r>
          </a:p>
        </p:txBody>
      </p:sp>
      <p:sp>
        <p:nvSpPr>
          <p:cNvPr id="3" name="Content Placeholder 2">
            <a:extLst>
              <a:ext uri="{FF2B5EF4-FFF2-40B4-BE49-F238E27FC236}">
                <a16:creationId xmlns:a16="http://schemas.microsoft.com/office/drawing/2014/main" id="{50E91E8E-0975-B630-DE96-E3C76C643A0C}"/>
              </a:ext>
            </a:extLst>
          </p:cNvPr>
          <p:cNvSpPr>
            <a:spLocks noGrp="1"/>
          </p:cNvSpPr>
          <p:nvPr>
            <p:ph idx="1"/>
          </p:nvPr>
        </p:nvSpPr>
        <p:spPr>
          <a:xfrm>
            <a:off x="838200" y="1825624"/>
            <a:ext cx="10515600" cy="5137883"/>
          </a:xfrm>
        </p:spPr>
        <p:txBody>
          <a:bodyPr>
            <a:normAutofit fontScale="92500" lnSpcReduction="10000"/>
          </a:bodyPr>
          <a:lstStyle/>
          <a:p>
            <a:r>
              <a:rPr lang="en-US" dirty="0"/>
              <a:t>The </a:t>
            </a:r>
            <a:r>
              <a:rPr lang="en-US" b="1" dirty="0"/>
              <a:t>chosen people </a:t>
            </a:r>
            <a:r>
              <a:rPr lang="en-US" dirty="0"/>
              <a:t>was constituted by God as “</a:t>
            </a:r>
            <a:r>
              <a:rPr lang="en-US" b="1" dirty="0"/>
              <a:t>a kingdom of priests and a holy nation</a:t>
            </a:r>
            <a:r>
              <a:rPr lang="en-US" dirty="0"/>
              <a:t>.”  But within the people of Israel, God chose one of the twelve tribes, that of </a:t>
            </a:r>
            <a:r>
              <a:rPr lang="en-US" b="1" dirty="0"/>
              <a:t>Levi</a:t>
            </a:r>
            <a:r>
              <a:rPr lang="en-US" dirty="0"/>
              <a:t>, and </a:t>
            </a:r>
            <a:r>
              <a:rPr lang="en-US" b="1" dirty="0"/>
              <a:t>set it apart for liturgical service</a:t>
            </a:r>
            <a:r>
              <a:rPr lang="en-US" dirty="0"/>
              <a:t>…A special rite consecrated the beginnings of the priesthood of the Old Covenant.  The </a:t>
            </a:r>
            <a:r>
              <a:rPr lang="en-US" b="1" dirty="0"/>
              <a:t>priests</a:t>
            </a:r>
            <a:r>
              <a:rPr lang="en-US" dirty="0"/>
              <a:t> are “</a:t>
            </a:r>
            <a:r>
              <a:rPr lang="en-US" b="1" dirty="0"/>
              <a:t>appointed to act on behalf of men in relation to God, to offer gifts and sacrifices</a:t>
            </a:r>
            <a:r>
              <a:rPr lang="en-US" dirty="0"/>
              <a:t>” (CCC 1539)</a:t>
            </a:r>
          </a:p>
          <a:p>
            <a:r>
              <a:rPr lang="en-US" dirty="0"/>
              <a:t>…</a:t>
            </a:r>
            <a:r>
              <a:rPr lang="en-US" b="1" dirty="0"/>
              <a:t>priesthood</a:t>
            </a:r>
            <a:r>
              <a:rPr lang="en-US" dirty="0"/>
              <a:t> nevertheless remains </a:t>
            </a:r>
            <a:r>
              <a:rPr lang="en-US" b="1" dirty="0"/>
              <a:t>powerless</a:t>
            </a:r>
            <a:r>
              <a:rPr lang="en-US" dirty="0"/>
              <a:t> </a:t>
            </a:r>
            <a:r>
              <a:rPr lang="en-US" b="1" dirty="0"/>
              <a:t>to bring about salvation</a:t>
            </a:r>
            <a:r>
              <a:rPr lang="en-US" dirty="0"/>
              <a:t>, needing to repeat its sacrifices ceaselessly and being </a:t>
            </a:r>
            <a:r>
              <a:rPr lang="en-US" b="1" dirty="0"/>
              <a:t>unable to achieve a definitive sanctification</a:t>
            </a:r>
            <a:r>
              <a:rPr lang="en-US" dirty="0"/>
              <a:t>…</a:t>
            </a:r>
            <a:r>
              <a:rPr lang="en-US" b="1" u="sng" dirty="0"/>
              <a:t>only the sacrifice of Christ would accomplish </a:t>
            </a:r>
            <a:r>
              <a:rPr lang="en-US" dirty="0"/>
              <a:t>(CCC 1541)</a:t>
            </a:r>
          </a:p>
          <a:p>
            <a:r>
              <a:rPr lang="en-US" dirty="0"/>
              <a:t>The liturgy of the Church, however, sees in the </a:t>
            </a:r>
            <a:r>
              <a:rPr lang="en-US" b="1" dirty="0"/>
              <a:t>priesthood of Aaron and the service of the Levites</a:t>
            </a:r>
            <a:r>
              <a:rPr lang="en-US" dirty="0"/>
              <a:t>, as in the institution of the seventy elders, a </a:t>
            </a:r>
            <a:r>
              <a:rPr lang="en-US" b="1" dirty="0"/>
              <a:t>prefiguring of the ordained ministry of the New Covenant</a:t>
            </a:r>
            <a:r>
              <a:rPr lang="en-US" dirty="0"/>
              <a:t>. (CCC 1541)</a:t>
            </a:r>
          </a:p>
        </p:txBody>
      </p:sp>
    </p:spTree>
    <p:extLst>
      <p:ext uri="{BB962C8B-B14F-4D97-AF65-F5344CB8AC3E}">
        <p14:creationId xmlns:p14="http://schemas.microsoft.com/office/powerpoint/2010/main" val="1524066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0D6F5-C527-D904-E7B9-05926708FA4E}"/>
              </a:ext>
            </a:extLst>
          </p:cNvPr>
          <p:cNvSpPr>
            <a:spLocks noGrp="1"/>
          </p:cNvSpPr>
          <p:nvPr>
            <p:ph type="title"/>
          </p:nvPr>
        </p:nvSpPr>
        <p:spPr>
          <a:xfrm>
            <a:off x="838200" y="83765"/>
            <a:ext cx="10515600" cy="1325563"/>
          </a:xfrm>
        </p:spPr>
        <p:txBody>
          <a:bodyPr/>
          <a:lstStyle/>
          <a:p>
            <a:pPr algn="ctr"/>
            <a:r>
              <a:rPr lang="en-US" b="1" dirty="0"/>
              <a:t>Holy Orders</a:t>
            </a:r>
            <a:br>
              <a:rPr lang="en-US" b="1" dirty="0"/>
            </a:br>
            <a:r>
              <a:rPr lang="en-US" b="1" dirty="0"/>
              <a:t>Degrees and Nature</a:t>
            </a:r>
          </a:p>
        </p:txBody>
      </p:sp>
      <p:sp>
        <p:nvSpPr>
          <p:cNvPr id="3" name="Content Placeholder 2">
            <a:extLst>
              <a:ext uri="{FF2B5EF4-FFF2-40B4-BE49-F238E27FC236}">
                <a16:creationId xmlns:a16="http://schemas.microsoft.com/office/drawing/2014/main" id="{50E91E8E-0975-B630-DE96-E3C76C643A0C}"/>
              </a:ext>
            </a:extLst>
          </p:cNvPr>
          <p:cNvSpPr>
            <a:spLocks noGrp="1"/>
          </p:cNvSpPr>
          <p:nvPr>
            <p:ph idx="1"/>
          </p:nvPr>
        </p:nvSpPr>
        <p:spPr>
          <a:xfrm>
            <a:off x="838200" y="1544264"/>
            <a:ext cx="10515600" cy="5137883"/>
          </a:xfrm>
        </p:spPr>
        <p:txBody>
          <a:bodyPr>
            <a:noAutofit/>
          </a:bodyPr>
          <a:lstStyle/>
          <a:p>
            <a:r>
              <a:rPr lang="en-US" sz="2600" dirty="0"/>
              <a:t>Degrees of the Sacrament:  “…Catholic doctrine expressed in the liturgy, the Magisterium, and the constant practice of the Church recognizes that there are two degrees of ministerial </a:t>
            </a:r>
            <a:r>
              <a:rPr lang="en-US" sz="2600" b="1" dirty="0"/>
              <a:t>participation in the priesthood of Christ</a:t>
            </a:r>
            <a:r>
              <a:rPr lang="en-US" sz="2600" dirty="0"/>
              <a:t>:  the </a:t>
            </a:r>
            <a:r>
              <a:rPr lang="en-US" sz="2600" b="1" dirty="0"/>
              <a:t>episcopacy and </a:t>
            </a:r>
            <a:r>
              <a:rPr lang="en-US" sz="2600" dirty="0"/>
              <a:t>the </a:t>
            </a:r>
            <a:r>
              <a:rPr lang="en-US" sz="2600" b="1" dirty="0"/>
              <a:t>presbyterate</a:t>
            </a:r>
            <a:r>
              <a:rPr lang="en-US" sz="2600" dirty="0"/>
              <a:t>.  The </a:t>
            </a:r>
            <a:r>
              <a:rPr lang="en-US" sz="2600" b="1" dirty="0"/>
              <a:t>diaconate is intended to help and serve them</a:t>
            </a:r>
            <a:r>
              <a:rPr lang="en-US" sz="2600" dirty="0"/>
              <a:t>.  (CCC1554)</a:t>
            </a:r>
          </a:p>
          <a:p>
            <a:r>
              <a:rPr lang="en-US" sz="2600" dirty="0"/>
              <a:t>This sacrament (Holy Orders) configures the recipient to Christ by a special grace of the Holy Spirit, so that he may serve as Christ’s instrument for his Church.  </a:t>
            </a:r>
            <a:r>
              <a:rPr lang="en-US" sz="2600" b="1" dirty="0"/>
              <a:t>By ordination one is enabled to act as a representative of Christ, Head of the Church, in his triple office of priest, prophet, and king </a:t>
            </a:r>
            <a:r>
              <a:rPr lang="en-US" sz="2600" dirty="0"/>
              <a:t>(CCC 1581)</a:t>
            </a:r>
          </a:p>
          <a:p>
            <a:r>
              <a:rPr lang="en-US" sz="2600" dirty="0"/>
              <a:t>Indelible Character:  As in the case of Baptism and Confirmation this share in Christ’s office is granted once for all.  The sacrament of Holy Orders, like the other two, confers an indelible spiritual character and cannot be repeated or conferred temporarily (CCC 1582)</a:t>
            </a:r>
          </a:p>
        </p:txBody>
      </p:sp>
    </p:spTree>
    <p:extLst>
      <p:ext uri="{BB962C8B-B14F-4D97-AF65-F5344CB8AC3E}">
        <p14:creationId xmlns:p14="http://schemas.microsoft.com/office/powerpoint/2010/main" val="3304662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0D6F5-C527-D904-E7B9-05926708FA4E}"/>
              </a:ext>
            </a:extLst>
          </p:cNvPr>
          <p:cNvSpPr>
            <a:spLocks noGrp="1"/>
          </p:cNvSpPr>
          <p:nvPr>
            <p:ph type="title"/>
          </p:nvPr>
        </p:nvSpPr>
        <p:spPr>
          <a:xfrm>
            <a:off x="838200" y="83765"/>
            <a:ext cx="10515600" cy="1325563"/>
          </a:xfrm>
        </p:spPr>
        <p:txBody>
          <a:bodyPr/>
          <a:lstStyle/>
          <a:p>
            <a:pPr algn="ctr"/>
            <a:r>
              <a:rPr lang="en-US" b="1" dirty="0"/>
              <a:t>Holy Orders</a:t>
            </a:r>
            <a:br>
              <a:rPr lang="en-US" b="1" dirty="0"/>
            </a:br>
            <a:r>
              <a:rPr lang="en-US" b="1" dirty="0"/>
              <a:t>All Participate in the Priesthood of Christ</a:t>
            </a:r>
          </a:p>
        </p:txBody>
      </p:sp>
      <p:sp>
        <p:nvSpPr>
          <p:cNvPr id="3" name="Content Placeholder 2">
            <a:extLst>
              <a:ext uri="{FF2B5EF4-FFF2-40B4-BE49-F238E27FC236}">
                <a16:creationId xmlns:a16="http://schemas.microsoft.com/office/drawing/2014/main" id="{50E91E8E-0975-B630-DE96-E3C76C643A0C}"/>
              </a:ext>
            </a:extLst>
          </p:cNvPr>
          <p:cNvSpPr>
            <a:spLocks noGrp="1"/>
          </p:cNvSpPr>
          <p:nvPr>
            <p:ph idx="1"/>
          </p:nvPr>
        </p:nvSpPr>
        <p:spPr>
          <a:xfrm>
            <a:off x="838200" y="1544264"/>
            <a:ext cx="10515600" cy="5137883"/>
          </a:xfrm>
        </p:spPr>
        <p:txBody>
          <a:bodyPr>
            <a:noAutofit/>
          </a:bodyPr>
          <a:lstStyle/>
          <a:p>
            <a:r>
              <a:rPr lang="en-US" sz="2600" dirty="0"/>
              <a:t>The whole Church is a priestly people.  Through Baptism all the faithful share in the priesthood of Christ.  This participation is called the “common priesthood of the faithful.”  Based on this common priesthood and ordered to its service, there exists another participation in the mission of Christ:  the ministry conferred by the sacrament of Holy Orders, where the task is to serve in the name and in the person of Christ the Head in the midst of the community.</a:t>
            </a:r>
          </a:p>
          <a:p>
            <a:r>
              <a:rPr lang="en-US" sz="2600" dirty="0"/>
              <a:t>Important:  People tend to look exclusively to clergy and religious as candidates for sainthood and holy examples.  Not so.  All the faithful are called to holiness and become saints by reason of our Baptism and Confirmation.</a:t>
            </a:r>
          </a:p>
        </p:txBody>
      </p:sp>
    </p:spTree>
    <p:extLst>
      <p:ext uri="{BB962C8B-B14F-4D97-AF65-F5344CB8AC3E}">
        <p14:creationId xmlns:p14="http://schemas.microsoft.com/office/powerpoint/2010/main" val="2209295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6CB0B-505E-059E-D175-24258B13B30F}"/>
              </a:ext>
            </a:extLst>
          </p:cNvPr>
          <p:cNvSpPr>
            <a:spLocks noGrp="1"/>
          </p:cNvSpPr>
          <p:nvPr>
            <p:ph type="title"/>
          </p:nvPr>
        </p:nvSpPr>
        <p:spPr>
          <a:xfrm>
            <a:off x="838200" y="2700361"/>
            <a:ext cx="10515600" cy="1325563"/>
          </a:xfrm>
        </p:spPr>
        <p:txBody>
          <a:bodyPr/>
          <a:lstStyle/>
          <a:p>
            <a:pPr algn="ctr"/>
            <a:r>
              <a:rPr lang="en-US"/>
              <a:t>DISCUSSION</a:t>
            </a:r>
            <a:endParaRPr lang="en-US" dirty="0"/>
          </a:p>
        </p:txBody>
      </p:sp>
    </p:spTree>
    <p:extLst>
      <p:ext uri="{BB962C8B-B14F-4D97-AF65-F5344CB8AC3E}">
        <p14:creationId xmlns:p14="http://schemas.microsoft.com/office/powerpoint/2010/main" val="2360945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5CD2AF-DD79-8801-62AE-BDC3340FE390}"/>
              </a:ext>
            </a:extLst>
          </p:cNvPr>
          <p:cNvSpPr>
            <a:spLocks noGrp="1"/>
          </p:cNvSpPr>
          <p:nvPr>
            <p:ph type="title"/>
          </p:nvPr>
        </p:nvSpPr>
        <p:spPr>
          <a:xfrm>
            <a:off x="6367461" y="728663"/>
            <a:ext cx="5576010" cy="4321639"/>
          </a:xfrm>
          <a:noFill/>
        </p:spPr>
        <p:txBody>
          <a:bodyPr vert="horz" lIns="91440" tIns="45720" rIns="91440" bIns="45720" rtlCol="0" anchor="b">
            <a:normAutofit fontScale="90000"/>
          </a:bodyPr>
          <a:lstStyle/>
          <a:p>
            <a:r>
              <a:rPr lang="en-US" sz="4000" b="1" i="1" dirty="0"/>
              <a:t>The Discernment Journey</a:t>
            </a:r>
            <a:br>
              <a:rPr lang="en-US" sz="4000" b="1" i="1" dirty="0"/>
            </a:br>
            <a:br>
              <a:rPr lang="en-US" sz="4000" i="1" dirty="0"/>
            </a:br>
            <a:r>
              <a:rPr lang="en-US" sz="3200" i="1" dirty="0"/>
              <a:t>“To get to where you are not, you have to pass through where you are not.  To reach the place of possessing all, desire to possess nothing.  To reach the place of being all, desire to be nothing.”</a:t>
            </a:r>
            <a:br>
              <a:rPr lang="en-US" sz="3200" i="1" dirty="0"/>
            </a:br>
            <a:br>
              <a:rPr lang="en-US" sz="1100" i="1" dirty="0"/>
            </a:br>
            <a:r>
              <a:rPr lang="en-US" sz="2800" b="1" i="1" dirty="0"/>
              <a:t>-- </a:t>
            </a:r>
            <a:r>
              <a:rPr lang="en-US" sz="2800" b="1" dirty="0"/>
              <a:t>St. John of the Cross</a:t>
            </a:r>
            <a:endParaRPr lang="en-US" sz="5200" b="1" dirty="0"/>
          </a:p>
        </p:txBody>
      </p:sp>
      <p:pic>
        <p:nvPicPr>
          <p:cNvPr id="3074" name="Picture 2">
            <a:extLst>
              <a:ext uri="{FF2B5EF4-FFF2-40B4-BE49-F238E27FC236}">
                <a16:creationId xmlns:a16="http://schemas.microsoft.com/office/drawing/2014/main" id="{4C6AC9E9-5A36-8098-7D42-BE685B24EB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8" r="2" b="16602"/>
          <a:stretch/>
        </p:blipFill>
        <p:spPr bwMode="auto">
          <a:xfrm>
            <a:off x="1" y="10"/>
            <a:ext cx="6005512"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155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B54F27F1-B539-3B6A-9DFD-C90783F224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0198"/>
          <a:stretch/>
        </p:blipFill>
        <p:spPr bwMode="auto">
          <a:xfrm>
            <a:off x="-1" y="10"/>
            <a:ext cx="12228129" cy="4666928"/>
          </a:xfrm>
          <a:prstGeom prst="rect">
            <a:avLst/>
          </a:prstGeom>
          <a:noFill/>
          <a:extLst>
            <a:ext uri="{909E8E84-426E-40DD-AFC4-6F175D3DCCD1}">
              <a14:hiddenFill xmlns:a14="http://schemas.microsoft.com/office/drawing/2010/main">
                <a:solidFill>
                  <a:srgbClr val="FFFFFF"/>
                </a:solidFill>
              </a14:hiddenFill>
            </a:ext>
          </a:extLst>
        </p:spPr>
      </p:pic>
      <p:grpSp>
        <p:nvGrpSpPr>
          <p:cNvPr id="2063" name="Group 2062">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2058" name="Freeform: Shape 2057">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2059" name="Freeform: Shape 2058">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2060" name="Freeform: Shape 2059">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2061" name="Freeform: Shape 2060">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E7D0D6F5-C527-D904-E7B9-05926708FA4E}"/>
              </a:ext>
            </a:extLst>
          </p:cNvPr>
          <p:cNvSpPr>
            <a:spLocks noGrp="1"/>
          </p:cNvSpPr>
          <p:nvPr>
            <p:ph type="title"/>
          </p:nvPr>
        </p:nvSpPr>
        <p:spPr>
          <a:xfrm>
            <a:off x="256032" y="4283749"/>
            <a:ext cx="5021782" cy="1509931"/>
          </a:xfrm>
        </p:spPr>
        <p:txBody>
          <a:bodyPr>
            <a:normAutofit/>
          </a:bodyPr>
          <a:lstStyle/>
          <a:p>
            <a:r>
              <a:rPr lang="en-US" sz="3600" b="1" dirty="0">
                <a:solidFill>
                  <a:schemeClr val="tx2"/>
                </a:solidFill>
              </a:rPr>
              <a:t>Apostolic Ministry</a:t>
            </a:r>
          </a:p>
        </p:txBody>
      </p:sp>
      <p:sp>
        <p:nvSpPr>
          <p:cNvPr id="3" name="Content Placeholder 2">
            <a:extLst>
              <a:ext uri="{FF2B5EF4-FFF2-40B4-BE49-F238E27FC236}">
                <a16:creationId xmlns:a16="http://schemas.microsoft.com/office/drawing/2014/main" id="{50E91E8E-0975-B630-DE96-E3C76C643A0C}"/>
              </a:ext>
            </a:extLst>
          </p:cNvPr>
          <p:cNvSpPr>
            <a:spLocks noGrp="1"/>
          </p:cNvSpPr>
          <p:nvPr>
            <p:ph idx="1"/>
          </p:nvPr>
        </p:nvSpPr>
        <p:spPr>
          <a:xfrm>
            <a:off x="4360985" y="4213414"/>
            <a:ext cx="7301132" cy="2131117"/>
          </a:xfrm>
        </p:spPr>
        <p:txBody>
          <a:bodyPr anchor="ctr">
            <a:noAutofit/>
          </a:bodyPr>
          <a:lstStyle/>
          <a:p>
            <a:r>
              <a:rPr lang="en-US" sz="2400" dirty="0">
                <a:solidFill>
                  <a:schemeClr val="tx2"/>
                </a:solidFill>
              </a:rPr>
              <a:t>The Sacrament of Holy Orders (CCC 1533 -1600)</a:t>
            </a:r>
          </a:p>
          <a:p>
            <a:r>
              <a:rPr lang="en-US" sz="2400" dirty="0">
                <a:solidFill>
                  <a:schemeClr val="tx2"/>
                </a:solidFill>
              </a:rPr>
              <a:t>Article 6:  Holy orders is the sacrament through which the mission entrusted by Christ to his apostles continues to be exercised in the Church until the end of time:  thus it is  the sacrament of apostolic ministry.</a:t>
            </a:r>
          </a:p>
          <a:p>
            <a:r>
              <a:rPr lang="en-US" sz="2400" dirty="0">
                <a:solidFill>
                  <a:schemeClr val="tx2"/>
                </a:solidFill>
              </a:rPr>
              <a:t>Three Degrees: Episcopate, Presbyterate, Diaconate</a:t>
            </a:r>
          </a:p>
        </p:txBody>
      </p:sp>
    </p:spTree>
    <p:extLst>
      <p:ext uri="{BB962C8B-B14F-4D97-AF65-F5344CB8AC3E}">
        <p14:creationId xmlns:p14="http://schemas.microsoft.com/office/powerpoint/2010/main" val="4080039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0D6F5-C527-D904-E7B9-05926708FA4E}"/>
              </a:ext>
            </a:extLst>
          </p:cNvPr>
          <p:cNvSpPr>
            <a:spLocks noGrp="1"/>
          </p:cNvSpPr>
          <p:nvPr>
            <p:ph type="title"/>
          </p:nvPr>
        </p:nvSpPr>
        <p:spPr>
          <a:xfrm>
            <a:off x="838200" y="83765"/>
            <a:ext cx="10515600" cy="1325563"/>
          </a:xfrm>
        </p:spPr>
        <p:txBody>
          <a:bodyPr/>
          <a:lstStyle/>
          <a:p>
            <a:pPr algn="ctr"/>
            <a:r>
              <a:rPr lang="en-US" b="1" dirty="0"/>
              <a:t>Holy Orders</a:t>
            </a:r>
            <a:br>
              <a:rPr lang="en-US" b="1" dirty="0"/>
            </a:br>
            <a:r>
              <a:rPr lang="en-US" b="1" dirty="0"/>
              <a:t>Three Degrees</a:t>
            </a:r>
          </a:p>
        </p:txBody>
      </p:sp>
      <p:sp>
        <p:nvSpPr>
          <p:cNvPr id="3" name="Content Placeholder 2">
            <a:extLst>
              <a:ext uri="{FF2B5EF4-FFF2-40B4-BE49-F238E27FC236}">
                <a16:creationId xmlns:a16="http://schemas.microsoft.com/office/drawing/2014/main" id="{50E91E8E-0975-B630-DE96-E3C76C643A0C}"/>
              </a:ext>
            </a:extLst>
          </p:cNvPr>
          <p:cNvSpPr>
            <a:spLocks noGrp="1"/>
          </p:cNvSpPr>
          <p:nvPr>
            <p:ph idx="1"/>
          </p:nvPr>
        </p:nvSpPr>
        <p:spPr>
          <a:xfrm>
            <a:off x="478303" y="1544264"/>
            <a:ext cx="11380762" cy="5137883"/>
          </a:xfrm>
        </p:spPr>
        <p:txBody>
          <a:bodyPr>
            <a:noAutofit/>
          </a:bodyPr>
          <a:lstStyle/>
          <a:p>
            <a:r>
              <a:rPr lang="en-US" sz="2400" b="1" dirty="0"/>
              <a:t>Bishop</a:t>
            </a:r>
            <a:r>
              <a:rPr lang="en-US" sz="2400" dirty="0"/>
              <a:t>:  …receives the fullness of the sacrament of Holy Orders, which integrates him into the episcopal college and makes him the visible head of the particular Church entrusted to him.  As successors of the apostles and members of the college, the bishops share in the apostolic responsibility and mission of the whole Church under the authority of the Pope, successor of St. Peter. (CCC 1594)</a:t>
            </a:r>
          </a:p>
          <a:p>
            <a:r>
              <a:rPr lang="en-US" sz="2400" b="1" dirty="0"/>
              <a:t>Priest</a:t>
            </a:r>
            <a:r>
              <a:rPr lang="en-US" sz="2400" dirty="0"/>
              <a:t>:  …united with the bishops in sacerdotal dignity and at he same time depend on them in the exercise of their pastoral functions; they are called to be the bishop’s prudent co-workers.  They form around their bishop the presbyterium which bears responsibility with him for the particular Church.  They receive from the bishop the charge of a parish community or a determined ecclesial office.  (CCC 1595)</a:t>
            </a:r>
          </a:p>
          <a:p>
            <a:r>
              <a:rPr lang="en-US" sz="2400" b="1" dirty="0"/>
              <a:t>Deacon</a:t>
            </a:r>
            <a:r>
              <a:rPr lang="en-US" sz="2400" dirty="0"/>
              <a:t>:  …ministers ordained for tasks of service of the Church; they do not receive the ministerial priesthood, but ordination confers on them important functions in the ministry of the word, divine worship, pastoral governance, and the service of charity, tasks which they must carry out under the pastoral authority of their bishop.  (CCC 1596)</a:t>
            </a:r>
          </a:p>
        </p:txBody>
      </p:sp>
    </p:spTree>
    <p:extLst>
      <p:ext uri="{BB962C8B-B14F-4D97-AF65-F5344CB8AC3E}">
        <p14:creationId xmlns:p14="http://schemas.microsoft.com/office/powerpoint/2010/main" val="2376800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0D6F5-C527-D904-E7B9-05926708FA4E}"/>
              </a:ext>
            </a:extLst>
          </p:cNvPr>
          <p:cNvSpPr>
            <a:spLocks noGrp="1"/>
          </p:cNvSpPr>
          <p:nvPr>
            <p:ph type="title"/>
          </p:nvPr>
        </p:nvSpPr>
        <p:spPr/>
        <p:txBody>
          <a:bodyPr/>
          <a:lstStyle/>
          <a:p>
            <a:pPr algn="ctr"/>
            <a:r>
              <a:rPr lang="en-US" b="1" dirty="0"/>
              <a:t>Holy Orders</a:t>
            </a:r>
            <a:br>
              <a:rPr lang="en-US" b="1" dirty="0"/>
            </a:br>
            <a:r>
              <a:rPr lang="en-US" b="1" dirty="0"/>
              <a:t>Sacrament of Service?</a:t>
            </a:r>
          </a:p>
        </p:txBody>
      </p:sp>
      <p:sp>
        <p:nvSpPr>
          <p:cNvPr id="3" name="Content Placeholder 2">
            <a:extLst>
              <a:ext uri="{FF2B5EF4-FFF2-40B4-BE49-F238E27FC236}">
                <a16:creationId xmlns:a16="http://schemas.microsoft.com/office/drawing/2014/main" id="{50E91E8E-0975-B630-DE96-E3C76C643A0C}"/>
              </a:ext>
            </a:extLst>
          </p:cNvPr>
          <p:cNvSpPr>
            <a:spLocks noGrp="1"/>
          </p:cNvSpPr>
          <p:nvPr>
            <p:ph idx="1"/>
          </p:nvPr>
        </p:nvSpPr>
        <p:spPr/>
        <p:txBody>
          <a:bodyPr/>
          <a:lstStyle/>
          <a:p>
            <a:r>
              <a:rPr lang="en-US" dirty="0"/>
              <a:t>Holy Orders, like the Sacrament of Matrimony, not directed at the called person’s salvation, but salvation of others</a:t>
            </a:r>
          </a:p>
          <a:p>
            <a:r>
              <a:rPr lang="en-US" dirty="0"/>
              <a:t>“If they do contribute to personal salvation, it is through service to others that they do so.” (CCC 1534)</a:t>
            </a:r>
          </a:p>
          <a:p>
            <a:r>
              <a:rPr lang="en-US" dirty="0"/>
              <a:t>Also:  when exercised faithfully, contributes to persons growth in holiness and sanctification</a:t>
            </a:r>
          </a:p>
          <a:p>
            <a:r>
              <a:rPr lang="en-US" dirty="0"/>
              <a:t>Sacraments of discipleship (Holy Orders &amp; Matrimony)</a:t>
            </a:r>
          </a:p>
        </p:txBody>
      </p:sp>
    </p:spTree>
    <p:extLst>
      <p:ext uri="{BB962C8B-B14F-4D97-AF65-F5344CB8AC3E}">
        <p14:creationId xmlns:p14="http://schemas.microsoft.com/office/powerpoint/2010/main" val="845425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0D6F5-C527-D904-E7B9-05926708FA4E}"/>
              </a:ext>
            </a:extLst>
          </p:cNvPr>
          <p:cNvSpPr>
            <a:spLocks noGrp="1"/>
          </p:cNvSpPr>
          <p:nvPr>
            <p:ph type="title"/>
          </p:nvPr>
        </p:nvSpPr>
        <p:spPr/>
        <p:txBody>
          <a:bodyPr/>
          <a:lstStyle/>
          <a:p>
            <a:pPr algn="ctr"/>
            <a:r>
              <a:rPr lang="en-US" b="1" dirty="0"/>
              <a:t>Holy Orders</a:t>
            </a:r>
            <a:br>
              <a:rPr lang="en-US" b="1" dirty="0"/>
            </a:br>
            <a:r>
              <a:rPr lang="en-US" b="1" dirty="0"/>
              <a:t>Integration into an Order</a:t>
            </a:r>
          </a:p>
        </p:txBody>
      </p:sp>
      <p:sp>
        <p:nvSpPr>
          <p:cNvPr id="3" name="Content Placeholder 2">
            <a:extLst>
              <a:ext uri="{FF2B5EF4-FFF2-40B4-BE49-F238E27FC236}">
                <a16:creationId xmlns:a16="http://schemas.microsoft.com/office/drawing/2014/main" id="{50E91E8E-0975-B630-DE96-E3C76C643A0C}"/>
              </a:ext>
            </a:extLst>
          </p:cNvPr>
          <p:cNvSpPr>
            <a:spLocks noGrp="1"/>
          </p:cNvSpPr>
          <p:nvPr>
            <p:ph idx="1"/>
          </p:nvPr>
        </p:nvSpPr>
        <p:spPr>
          <a:xfrm>
            <a:off x="689317" y="1825624"/>
            <a:ext cx="11000935" cy="5137883"/>
          </a:xfrm>
        </p:spPr>
        <p:txBody>
          <a:bodyPr>
            <a:normAutofit lnSpcReduction="10000"/>
          </a:bodyPr>
          <a:lstStyle/>
          <a:p>
            <a:r>
              <a:rPr lang="en-US" dirty="0"/>
              <a:t>Integration into one of these bodies in the Church was accomplished by a rite called </a:t>
            </a:r>
            <a:r>
              <a:rPr lang="en-US" b="1" i="1" dirty="0" err="1"/>
              <a:t>ordinatio</a:t>
            </a:r>
            <a:r>
              <a:rPr lang="en-US" dirty="0"/>
              <a:t>, a religious and liturgical act which was a consecration, a blessing or a sacrament.  Today the word “</a:t>
            </a:r>
            <a:r>
              <a:rPr lang="en-US" b="1" dirty="0"/>
              <a:t>ordination</a:t>
            </a:r>
            <a:r>
              <a:rPr lang="en-US" dirty="0"/>
              <a:t>” is reserved for the sacramental act which integrates a man into the order of bishops, presbyters, or deacons, and </a:t>
            </a:r>
            <a:r>
              <a:rPr lang="en-US" b="1" dirty="0"/>
              <a:t>goes beyond a simple election, designation, delegation or institution by the community for it confers a gift of the Holy Spirit that permits the exercise of a “sacred power” which can only come from Christ Himself through His Church (CCC1538)</a:t>
            </a:r>
            <a:r>
              <a:rPr lang="en-US" dirty="0"/>
              <a:t>.</a:t>
            </a:r>
          </a:p>
          <a:p>
            <a:pPr lvl="1"/>
            <a:endParaRPr lang="en-US" sz="500" dirty="0"/>
          </a:p>
          <a:p>
            <a:pPr lvl="1"/>
            <a:r>
              <a:rPr lang="en-US" dirty="0"/>
              <a:t>Ordination is also called </a:t>
            </a:r>
            <a:r>
              <a:rPr lang="en-US" b="1" dirty="0"/>
              <a:t>consecration (from Latin </a:t>
            </a:r>
            <a:r>
              <a:rPr lang="en-US" b="1" i="1" dirty="0" err="1"/>
              <a:t>consecratio</a:t>
            </a:r>
            <a:r>
              <a:rPr lang="en-US" b="1" i="1" dirty="0"/>
              <a:t>)</a:t>
            </a:r>
            <a:r>
              <a:rPr lang="en-US" dirty="0"/>
              <a:t>, for it is a </a:t>
            </a:r>
            <a:r>
              <a:rPr lang="en-US" b="1" dirty="0"/>
              <a:t>setting apart </a:t>
            </a:r>
            <a:r>
              <a:rPr lang="en-US" dirty="0"/>
              <a:t>and an investiture by Christ Himself for His Church. (CCC 1538)  </a:t>
            </a:r>
          </a:p>
          <a:p>
            <a:r>
              <a:rPr lang="en-US" dirty="0"/>
              <a:t>A call received from God, not something I just chose…experienced a call I believe God wants me to say yes to for the service of others</a:t>
            </a:r>
          </a:p>
        </p:txBody>
      </p:sp>
    </p:spTree>
    <p:extLst>
      <p:ext uri="{BB962C8B-B14F-4D97-AF65-F5344CB8AC3E}">
        <p14:creationId xmlns:p14="http://schemas.microsoft.com/office/powerpoint/2010/main" val="1194401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0D6F5-C527-D904-E7B9-05926708FA4E}"/>
              </a:ext>
            </a:extLst>
          </p:cNvPr>
          <p:cNvSpPr>
            <a:spLocks noGrp="1"/>
          </p:cNvSpPr>
          <p:nvPr>
            <p:ph type="title"/>
          </p:nvPr>
        </p:nvSpPr>
        <p:spPr/>
        <p:txBody>
          <a:bodyPr/>
          <a:lstStyle/>
          <a:p>
            <a:pPr algn="ctr"/>
            <a:r>
              <a:rPr lang="en-US" b="1" dirty="0"/>
              <a:t>Holy Orders</a:t>
            </a:r>
            <a:br>
              <a:rPr lang="en-US" b="1" dirty="0"/>
            </a:br>
            <a:r>
              <a:rPr lang="en-US" b="1" dirty="0"/>
              <a:t>Who Can Receive The Sacrament</a:t>
            </a:r>
          </a:p>
        </p:txBody>
      </p:sp>
      <p:sp>
        <p:nvSpPr>
          <p:cNvPr id="3" name="Content Placeholder 2">
            <a:extLst>
              <a:ext uri="{FF2B5EF4-FFF2-40B4-BE49-F238E27FC236}">
                <a16:creationId xmlns:a16="http://schemas.microsoft.com/office/drawing/2014/main" id="{50E91E8E-0975-B630-DE96-E3C76C643A0C}"/>
              </a:ext>
            </a:extLst>
          </p:cNvPr>
          <p:cNvSpPr>
            <a:spLocks noGrp="1"/>
          </p:cNvSpPr>
          <p:nvPr>
            <p:ph idx="1"/>
          </p:nvPr>
        </p:nvSpPr>
        <p:spPr>
          <a:xfrm>
            <a:off x="689317" y="1825624"/>
            <a:ext cx="11000935" cy="5137883"/>
          </a:xfrm>
        </p:spPr>
        <p:txBody>
          <a:bodyPr>
            <a:normAutofit fontScale="92500" lnSpcReduction="10000"/>
          </a:bodyPr>
          <a:lstStyle/>
          <a:p>
            <a:r>
              <a:rPr lang="en-US" dirty="0"/>
              <a:t>Only a baptized man validly receives sacred ordination.  The Lord Jesus chose men to form the college of the twelve apostles, and the apostles did the same when they chose collaborators to succeed them in their ministry.  The college of bishops with whom the priests are united in the priesthood, makes the college of the twelve an ever-present and ever-active reality until Christ’s return.  The Church recognize herself to be bound by this choice made by the lord himself.  For this reason, the ordination of women is not possible.  (CCC 1577)</a:t>
            </a:r>
          </a:p>
          <a:p>
            <a:r>
              <a:rPr lang="en-US" dirty="0"/>
              <a:t>No one has a right to receive the sacrament of Holy Orders.  Indeed no one claims this office for himself; he is called to it by God.  Anyone who thinks he recognizes the signs of God’s call to the ordained ministry must humbly submit his desire to the authority of the Church, who has the responsibility and right to call someone to receive orders.  Like every grace this sacrament can be received only as an unmerited gift.  (CCC 1578)</a:t>
            </a:r>
          </a:p>
        </p:txBody>
      </p:sp>
    </p:spTree>
    <p:extLst>
      <p:ext uri="{BB962C8B-B14F-4D97-AF65-F5344CB8AC3E}">
        <p14:creationId xmlns:p14="http://schemas.microsoft.com/office/powerpoint/2010/main" val="3349938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0D6F5-C527-D904-E7B9-05926708FA4E}"/>
              </a:ext>
            </a:extLst>
          </p:cNvPr>
          <p:cNvSpPr>
            <a:spLocks noGrp="1"/>
          </p:cNvSpPr>
          <p:nvPr>
            <p:ph type="title"/>
          </p:nvPr>
        </p:nvSpPr>
        <p:spPr/>
        <p:txBody>
          <a:bodyPr/>
          <a:lstStyle/>
          <a:p>
            <a:pPr algn="ctr"/>
            <a:r>
              <a:rPr lang="en-US" b="1" dirty="0"/>
              <a:t>Holy Orders</a:t>
            </a:r>
            <a:br>
              <a:rPr lang="en-US" b="1" dirty="0"/>
            </a:br>
            <a:r>
              <a:rPr lang="en-US" b="1" dirty="0"/>
              <a:t>Integration into an Order</a:t>
            </a:r>
          </a:p>
        </p:txBody>
      </p:sp>
      <p:sp>
        <p:nvSpPr>
          <p:cNvPr id="3" name="Content Placeholder 2">
            <a:extLst>
              <a:ext uri="{FF2B5EF4-FFF2-40B4-BE49-F238E27FC236}">
                <a16:creationId xmlns:a16="http://schemas.microsoft.com/office/drawing/2014/main" id="{50E91E8E-0975-B630-DE96-E3C76C643A0C}"/>
              </a:ext>
            </a:extLst>
          </p:cNvPr>
          <p:cNvSpPr>
            <a:spLocks noGrp="1"/>
          </p:cNvSpPr>
          <p:nvPr>
            <p:ph idx="1"/>
          </p:nvPr>
        </p:nvSpPr>
        <p:spPr>
          <a:xfrm>
            <a:off x="838200" y="1586472"/>
            <a:ext cx="10515600" cy="5137883"/>
          </a:xfrm>
        </p:spPr>
        <p:txBody>
          <a:bodyPr>
            <a:normAutofit fontScale="92500" lnSpcReduction="10000"/>
          </a:bodyPr>
          <a:lstStyle/>
          <a:p>
            <a:r>
              <a:rPr lang="en-US" dirty="0"/>
              <a:t>With the </a:t>
            </a:r>
            <a:r>
              <a:rPr lang="en-US" b="1" dirty="0"/>
              <a:t>laying on of hands </a:t>
            </a:r>
            <a:r>
              <a:rPr lang="en-US" dirty="0"/>
              <a:t>by the bishop during the rite, there has been an </a:t>
            </a:r>
            <a:r>
              <a:rPr lang="en-US" b="1" dirty="0"/>
              <a:t>extension of the very power of Jesus Christ </a:t>
            </a:r>
            <a:r>
              <a:rPr lang="en-US" dirty="0"/>
              <a:t>that </a:t>
            </a:r>
            <a:r>
              <a:rPr lang="en-US" b="1" dirty="0"/>
              <a:t>He extended over the apostles </a:t>
            </a:r>
            <a:r>
              <a:rPr lang="en-US" dirty="0"/>
              <a:t>in giving them His gifts of reconciliation, authority, teaching, etc  – which speaks to the apostolic nature of the Church</a:t>
            </a:r>
          </a:p>
          <a:p>
            <a:r>
              <a:rPr lang="en-US" dirty="0"/>
              <a:t>Passing on from the very time of Christ, this sacred power, where the individual bishop, priest, or deacon can do in Christ what they could never do without Him</a:t>
            </a:r>
          </a:p>
          <a:p>
            <a:r>
              <a:rPr lang="en-US" dirty="0"/>
              <a:t>Bishop Baron:  Priest acting in </a:t>
            </a:r>
            <a:r>
              <a:rPr lang="en-US" i="1" dirty="0"/>
              <a:t>Persona Christi saying the words of consecration … </a:t>
            </a:r>
            <a:r>
              <a:rPr lang="en-US" dirty="0"/>
              <a:t>Citizen’s arrest vs duly appointed officer of the law “You’re under arrest”…</a:t>
            </a:r>
          </a:p>
          <a:p>
            <a:r>
              <a:rPr lang="en-US" dirty="0"/>
              <a:t>Must recognize Jesus Christ has given this gift and power (</a:t>
            </a:r>
            <a:r>
              <a:rPr lang="en-US" i="1" dirty="0"/>
              <a:t>sacra </a:t>
            </a:r>
            <a:r>
              <a:rPr lang="en-US" i="1" dirty="0" err="1"/>
              <a:t>potestas</a:t>
            </a:r>
            <a:r>
              <a:rPr lang="en-US" dirty="0"/>
              <a:t>) through the Church to Bishops, Priests and Deacons via the laying on of hands and consecratory prayer by the Bishop</a:t>
            </a:r>
          </a:p>
        </p:txBody>
      </p:sp>
    </p:spTree>
    <p:extLst>
      <p:ext uri="{BB962C8B-B14F-4D97-AF65-F5344CB8AC3E}">
        <p14:creationId xmlns:p14="http://schemas.microsoft.com/office/powerpoint/2010/main" val="2463223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0D6F5-C527-D904-E7B9-05926708FA4E}"/>
              </a:ext>
            </a:extLst>
          </p:cNvPr>
          <p:cNvSpPr>
            <a:spLocks noGrp="1"/>
          </p:cNvSpPr>
          <p:nvPr>
            <p:ph type="title"/>
          </p:nvPr>
        </p:nvSpPr>
        <p:spPr/>
        <p:txBody>
          <a:bodyPr/>
          <a:lstStyle/>
          <a:p>
            <a:pPr algn="ctr"/>
            <a:r>
              <a:rPr lang="en-US" b="1" dirty="0"/>
              <a:t>Holy Orders</a:t>
            </a:r>
            <a:br>
              <a:rPr lang="en-US" b="1" dirty="0"/>
            </a:br>
            <a:r>
              <a:rPr lang="en-US" b="1" dirty="0"/>
              <a:t>Ministerial and Baptismal Priesthood</a:t>
            </a:r>
          </a:p>
        </p:txBody>
      </p:sp>
      <p:sp>
        <p:nvSpPr>
          <p:cNvPr id="3" name="Content Placeholder 2">
            <a:extLst>
              <a:ext uri="{FF2B5EF4-FFF2-40B4-BE49-F238E27FC236}">
                <a16:creationId xmlns:a16="http://schemas.microsoft.com/office/drawing/2014/main" id="{50E91E8E-0975-B630-DE96-E3C76C643A0C}"/>
              </a:ext>
            </a:extLst>
          </p:cNvPr>
          <p:cNvSpPr>
            <a:spLocks noGrp="1"/>
          </p:cNvSpPr>
          <p:nvPr>
            <p:ph idx="1"/>
          </p:nvPr>
        </p:nvSpPr>
        <p:spPr>
          <a:xfrm>
            <a:off x="838199" y="1825624"/>
            <a:ext cx="10711375" cy="5137883"/>
          </a:xfrm>
        </p:spPr>
        <p:txBody>
          <a:bodyPr>
            <a:normAutofit/>
          </a:bodyPr>
          <a:lstStyle/>
          <a:p>
            <a:r>
              <a:rPr lang="en-US" dirty="0"/>
              <a:t>The </a:t>
            </a:r>
            <a:r>
              <a:rPr lang="en-US" b="1" dirty="0"/>
              <a:t>ministerial or hierarchical </a:t>
            </a:r>
            <a:r>
              <a:rPr lang="en-US" dirty="0"/>
              <a:t>priesthood of bishops and priests, and the </a:t>
            </a:r>
            <a:r>
              <a:rPr lang="en-US" b="1" dirty="0"/>
              <a:t>common (baptismal) </a:t>
            </a:r>
            <a:r>
              <a:rPr lang="en-US" dirty="0"/>
              <a:t>priesthood of the faithful participate “each in its own proper way, in the one priesthood  of Christ.”  </a:t>
            </a:r>
            <a:r>
              <a:rPr lang="en-US" b="1" dirty="0"/>
              <a:t>While being “ordered one to another,” they differ essentially.  </a:t>
            </a:r>
          </a:p>
          <a:p>
            <a:r>
              <a:rPr lang="en-US" b="1" dirty="0"/>
              <a:t>In what sense?  </a:t>
            </a:r>
            <a:r>
              <a:rPr lang="en-US" dirty="0"/>
              <a:t>While the </a:t>
            </a:r>
            <a:r>
              <a:rPr lang="en-US" b="1" dirty="0"/>
              <a:t>common priesthood of the faithful is exercised by the unfolding of baptismal grace</a:t>
            </a:r>
            <a:r>
              <a:rPr lang="en-US" dirty="0"/>
              <a:t>—a life of faith, hope, and charity, a life according to the Spirit--, </a:t>
            </a:r>
            <a:r>
              <a:rPr lang="en-US" b="1" dirty="0"/>
              <a:t>the ministerial priesthood is at the service of the common priesthood</a:t>
            </a:r>
            <a:r>
              <a:rPr lang="en-US" dirty="0"/>
              <a:t>. It is directed at the unfolding of the baptismal grace of </a:t>
            </a:r>
            <a:r>
              <a:rPr lang="en-US" b="1" u="sng" dirty="0"/>
              <a:t>all Christians</a:t>
            </a:r>
            <a:r>
              <a:rPr lang="en-US" b="1" dirty="0"/>
              <a:t>.  </a:t>
            </a:r>
            <a:r>
              <a:rPr lang="en-US" dirty="0"/>
              <a:t>The ministerial priesthood is a means </a:t>
            </a:r>
            <a:r>
              <a:rPr lang="en-US" b="1" dirty="0"/>
              <a:t>by which Christ unceasingly builds up and leads his Church.  For this reason it is transmitted by its own sacrament….Holy Orders</a:t>
            </a:r>
            <a:r>
              <a:rPr lang="en-US" dirty="0"/>
              <a:t>.  (CCC 1547)</a:t>
            </a:r>
            <a:endParaRPr lang="en-US" b="1" dirty="0"/>
          </a:p>
        </p:txBody>
      </p:sp>
    </p:spTree>
    <p:extLst>
      <p:ext uri="{BB962C8B-B14F-4D97-AF65-F5344CB8AC3E}">
        <p14:creationId xmlns:p14="http://schemas.microsoft.com/office/powerpoint/2010/main" val="1827818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613</TotalTime>
  <Words>1591</Words>
  <Application>Microsoft Office PowerPoint</Application>
  <PresentationFormat>Widescreen</PresentationFormat>
  <Paragraphs>44</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Aptos Display</vt:lpstr>
      <vt:lpstr>Arial</vt:lpstr>
      <vt:lpstr>Office Theme</vt:lpstr>
      <vt:lpstr>The Sacrament of Holy Orders</vt:lpstr>
      <vt:lpstr>The Discernment Journey  “To get to where you are not, you have to pass through where you are not.  To reach the place of possessing all, desire to possess nothing.  To reach the place of being all, desire to be nothing.”  -- St. John of the Cross</vt:lpstr>
      <vt:lpstr>Apostolic Ministry</vt:lpstr>
      <vt:lpstr>Holy Orders Three Degrees</vt:lpstr>
      <vt:lpstr>Holy Orders Sacrament of Service?</vt:lpstr>
      <vt:lpstr>Holy Orders Integration into an Order</vt:lpstr>
      <vt:lpstr>Holy Orders Who Can Receive The Sacrament</vt:lpstr>
      <vt:lpstr>Holy Orders Integration into an Order</vt:lpstr>
      <vt:lpstr>Holy Orders Ministerial and Baptismal Priesthood</vt:lpstr>
      <vt:lpstr>Holy Orders Old Covenant Roots</vt:lpstr>
      <vt:lpstr>Holy Orders Degrees and Nature</vt:lpstr>
      <vt:lpstr>Holy Orders All Participate in the Priesthood of Christ</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Sacrament of Holy Orders</dc:title>
  <dc:creator>CLARENCE JOHNSON</dc:creator>
  <cp:lastModifiedBy>CLARENCE JOHNSON</cp:lastModifiedBy>
  <cp:revision>1</cp:revision>
  <dcterms:created xsi:type="dcterms:W3CDTF">2024-01-17T16:59:01Z</dcterms:created>
  <dcterms:modified xsi:type="dcterms:W3CDTF">2024-01-18T03:12:27Z</dcterms:modified>
</cp:coreProperties>
</file>