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16"/>
  </p:notesMasterIdLst>
  <p:handoutMasterIdLst>
    <p:handoutMasterId r:id="rId17"/>
  </p:handoutMasterIdLst>
  <p:sldIdLst>
    <p:sldId id="256" r:id="rId2"/>
    <p:sldId id="377" r:id="rId3"/>
    <p:sldId id="360" r:id="rId4"/>
    <p:sldId id="345" r:id="rId5"/>
    <p:sldId id="343" r:id="rId6"/>
    <p:sldId id="376" r:id="rId7"/>
    <p:sldId id="369" r:id="rId8"/>
    <p:sldId id="344" r:id="rId9"/>
    <p:sldId id="375" r:id="rId10"/>
    <p:sldId id="346" r:id="rId11"/>
    <p:sldId id="335" r:id="rId12"/>
    <p:sldId id="378" r:id="rId13"/>
    <p:sldId id="317" r:id="rId14"/>
    <p:sldId id="371" r:id="rId15"/>
  </p:sldIdLst>
  <p:sldSz cx="9144000" cy="6858000" type="letter"/>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240" autoAdjust="0"/>
    <p:restoredTop sz="65221" autoAdjust="0"/>
  </p:normalViewPr>
  <p:slideViewPr>
    <p:cSldViewPr>
      <p:cViewPr varScale="1">
        <p:scale>
          <a:sx n="69" d="100"/>
          <a:sy n="69" d="100"/>
        </p:scale>
        <p:origin x="244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a:extLst>
              <a:ext uri="{FF2B5EF4-FFF2-40B4-BE49-F238E27FC236}">
                <a16:creationId xmlns:a16="http://schemas.microsoft.com/office/drawing/2014/main" id="{97DA5994-BD45-E40B-022C-852C66AACF1F}"/>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144387" name="Rectangle 3">
            <a:extLst>
              <a:ext uri="{FF2B5EF4-FFF2-40B4-BE49-F238E27FC236}">
                <a16:creationId xmlns:a16="http://schemas.microsoft.com/office/drawing/2014/main" id="{C889C76C-3D6F-5C54-E255-E8D6664EC0E7}"/>
              </a:ext>
            </a:extLst>
          </p:cNvPr>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144388" name="Rectangle 4">
            <a:extLst>
              <a:ext uri="{FF2B5EF4-FFF2-40B4-BE49-F238E27FC236}">
                <a16:creationId xmlns:a16="http://schemas.microsoft.com/office/drawing/2014/main" id="{4FB6CAD6-BAFB-3104-B89D-4FB3E2E42615}"/>
              </a:ext>
            </a:extLst>
          </p:cNvPr>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144389" name="Rectangle 5">
            <a:extLst>
              <a:ext uri="{FF2B5EF4-FFF2-40B4-BE49-F238E27FC236}">
                <a16:creationId xmlns:a16="http://schemas.microsoft.com/office/drawing/2014/main" id="{C376D8E3-F17A-3C3E-493B-1CF8CF7BE649}"/>
              </a:ext>
            </a:extLst>
          </p:cNvPr>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D8884A1E-5FB7-D349-A9B0-2AFC5B1BC75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D95EA17F-C402-2BF4-BECA-0138A2C0797E}"/>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103427" name="Rectangle 3">
            <a:extLst>
              <a:ext uri="{FF2B5EF4-FFF2-40B4-BE49-F238E27FC236}">
                <a16:creationId xmlns:a16="http://schemas.microsoft.com/office/drawing/2014/main" id="{1A4FA496-E41F-3059-3D75-4306B4C2FFC4}"/>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13316" name="Rectangle 4">
            <a:extLst>
              <a:ext uri="{FF2B5EF4-FFF2-40B4-BE49-F238E27FC236}">
                <a16:creationId xmlns:a16="http://schemas.microsoft.com/office/drawing/2014/main" id="{B04FF1E4-D63D-2097-7642-2A58C504803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3429" name="Rectangle 5">
            <a:extLst>
              <a:ext uri="{FF2B5EF4-FFF2-40B4-BE49-F238E27FC236}">
                <a16:creationId xmlns:a16="http://schemas.microsoft.com/office/drawing/2014/main" id="{3C6F09D3-D331-4559-23F0-267A6732564B}"/>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03430" name="Rectangle 6">
            <a:extLst>
              <a:ext uri="{FF2B5EF4-FFF2-40B4-BE49-F238E27FC236}">
                <a16:creationId xmlns:a16="http://schemas.microsoft.com/office/drawing/2014/main" id="{A53F3D48-DCDA-0E30-A300-4F7C70C70147}"/>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103431" name="Rectangle 7">
            <a:extLst>
              <a:ext uri="{FF2B5EF4-FFF2-40B4-BE49-F238E27FC236}">
                <a16:creationId xmlns:a16="http://schemas.microsoft.com/office/drawing/2014/main" id="{04592F79-B547-BCC4-75A5-6F25762DCAB9}"/>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2D80A904-0F5C-7648-AB0A-CECD41E5F4A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justcatholic.co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4A0C5029-B4FD-5ED0-59B7-E14E9E850A8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41ACAEF-E2F6-F049-98B9-2A7C9908BB30}" type="slidenum">
              <a:rPr lang="en-US" altLang="en-US" smtClean="0">
                <a:latin typeface="Arial" panose="020B0604020202020204" pitchFamily="34" charset="0"/>
              </a:rPr>
              <a:pPr/>
              <a:t>1</a:t>
            </a:fld>
            <a:endParaRPr lang="en-US" altLang="en-US">
              <a:latin typeface="Arial" panose="020B0604020202020204" pitchFamily="34" charset="0"/>
            </a:endParaRPr>
          </a:p>
        </p:txBody>
      </p:sp>
      <p:sp>
        <p:nvSpPr>
          <p:cNvPr id="16386" name="Rectangle 2">
            <a:extLst>
              <a:ext uri="{FF2B5EF4-FFF2-40B4-BE49-F238E27FC236}">
                <a16:creationId xmlns:a16="http://schemas.microsoft.com/office/drawing/2014/main" id="{02B353EF-F3F4-99F5-0B5E-8A0E8435DEF4}"/>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504F9F09-5858-A9FF-CB12-F8A02A771DA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latin typeface="Verdana" panose="020B0604030504040204" pitchFamily="34" charset="0"/>
                <a:hlinkClick r:id="rId3"/>
              </a:rPr>
              <a:t>http://www.JustCatholic.com</a:t>
            </a:r>
            <a:r>
              <a:rPr lang="en-US" altLang="en-US"/>
              <a:t> </a:t>
            </a:r>
          </a:p>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D80A904-0F5C-7648-AB0A-CECD41E5F4A0}" type="slidenum">
              <a:rPr lang="en-US" altLang="en-US" smtClean="0"/>
              <a:pPr>
                <a:defRPr/>
              </a:pPr>
              <a:t>4</a:t>
            </a:fld>
            <a:endParaRPr lang="en-US" altLang="en-US"/>
          </a:p>
        </p:txBody>
      </p:sp>
    </p:spTree>
    <p:extLst>
      <p:ext uri="{BB962C8B-B14F-4D97-AF65-F5344CB8AC3E}">
        <p14:creationId xmlns:p14="http://schemas.microsoft.com/office/powerpoint/2010/main" val="3764129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D80A904-0F5C-7648-AB0A-CECD41E5F4A0}" type="slidenum">
              <a:rPr lang="en-US" altLang="en-US" smtClean="0"/>
              <a:pPr>
                <a:defRPr/>
              </a:pPr>
              <a:t>5</a:t>
            </a:fld>
            <a:endParaRPr lang="en-US" altLang="en-US"/>
          </a:p>
        </p:txBody>
      </p:sp>
    </p:spTree>
    <p:extLst>
      <p:ext uri="{BB962C8B-B14F-4D97-AF65-F5344CB8AC3E}">
        <p14:creationId xmlns:p14="http://schemas.microsoft.com/office/powerpoint/2010/main" val="1557599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Play video </a:t>
            </a:r>
          </a:p>
          <a:p>
            <a:endParaRPr lang="en-US" dirty="0"/>
          </a:p>
          <a:p>
            <a:r>
              <a:rPr lang="en-US" dirty="0"/>
              <a:t>https://</a:t>
            </a:r>
            <a:r>
              <a:rPr lang="en-US" dirty="0" err="1"/>
              <a:t>watch.formed.org</a:t>
            </a:r>
            <a:r>
              <a:rPr lang="en-US" dirty="0"/>
              <a:t>/videos/what-is-the-creed-and-why-is-it-important</a:t>
            </a:r>
          </a:p>
        </p:txBody>
      </p:sp>
      <p:sp>
        <p:nvSpPr>
          <p:cNvPr id="4" name="Slide Number Placeholder 3"/>
          <p:cNvSpPr>
            <a:spLocks noGrp="1"/>
          </p:cNvSpPr>
          <p:nvPr>
            <p:ph type="sldNum" sz="quarter" idx="5"/>
          </p:nvPr>
        </p:nvSpPr>
        <p:spPr/>
        <p:txBody>
          <a:bodyPr/>
          <a:lstStyle/>
          <a:p>
            <a:pPr>
              <a:defRPr/>
            </a:pPr>
            <a:fld id="{2D80A904-0F5C-7648-AB0A-CECD41E5F4A0}" type="slidenum">
              <a:rPr lang="en-US" altLang="en-US" smtClean="0"/>
              <a:pPr>
                <a:defRPr/>
              </a:pPr>
              <a:t>6</a:t>
            </a:fld>
            <a:endParaRPr lang="en-US" altLang="en-US"/>
          </a:p>
        </p:txBody>
      </p:sp>
    </p:spTree>
    <p:extLst>
      <p:ext uri="{BB962C8B-B14F-4D97-AF65-F5344CB8AC3E}">
        <p14:creationId xmlns:p14="http://schemas.microsoft.com/office/powerpoint/2010/main" val="3776908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D80A904-0F5C-7648-AB0A-CECD41E5F4A0}" type="slidenum">
              <a:rPr lang="en-US" altLang="en-US" smtClean="0"/>
              <a:pPr>
                <a:defRPr/>
              </a:pPr>
              <a:t>7</a:t>
            </a:fld>
            <a:endParaRPr lang="en-US" altLang="en-US"/>
          </a:p>
        </p:txBody>
      </p:sp>
    </p:spTree>
    <p:extLst>
      <p:ext uri="{BB962C8B-B14F-4D97-AF65-F5344CB8AC3E}">
        <p14:creationId xmlns:p14="http://schemas.microsoft.com/office/powerpoint/2010/main" val="1101496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059B3099-BBCF-6BFC-AE35-D260F96DD18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1F43BCA-0B41-A944-ADE4-677083710ECB}" type="slidenum">
              <a:rPr lang="en-US" altLang="en-US" smtClean="0">
                <a:latin typeface="Arial" panose="020B0604020202020204" pitchFamily="34" charset="0"/>
              </a:rPr>
              <a:pPr/>
              <a:t>8</a:t>
            </a:fld>
            <a:endParaRPr lang="en-US" altLang="en-US">
              <a:latin typeface="Arial" panose="020B0604020202020204" pitchFamily="34" charset="0"/>
            </a:endParaRPr>
          </a:p>
        </p:txBody>
      </p:sp>
      <p:sp>
        <p:nvSpPr>
          <p:cNvPr id="22530" name="Rectangle 2">
            <a:extLst>
              <a:ext uri="{FF2B5EF4-FFF2-40B4-BE49-F238E27FC236}">
                <a16:creationId xmlns:a16="http://schemas.microsoft.com/office/drawing/2014/main" id="{DFC7BF87-46B9-0D42-B04E-E805665D4DCA}"/>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27A69CE7-7681-63C2-7C05-5C43787D700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894601D-D425-78B3-1472-13B896436A21}"/>
              </a:ext>
            </a:extLst>
          </p:cNvPr>
          <p:cNvSpPr>
            <a:spLocks noGrp="1" noChangeArrowheads="1"/>
          </p:cNvSpPr>
          <p:nvPr>
            <p:ph type="sldNum" sz="quarter" idx="5"/>
          </p:nvPr>
        </p:nvSpPr>
        <p:spPr>
          <a:ln/>
        </p:spPr>
        <p:txBody>
          <a:bodyPr/>
          <a:lstStyle/>
          <a:p>
            <a:fld id="{BBEC4CE8-7C02-EF41-B3EE-875E8B2E2FA0}" type="slidenum">
              <a:rPr lang="en-US" altLang="en-US"/>
              <a:pPr/>
              <a:t>9</a:t>
            </a:fld>
            <a:endParaRPr lang="en-US" altLang="en-US"/>
          </a:p>
        </p:txBody>
      </p:sp>
      <p:sp>
        <p:nvSpPr>
          <p:cNvPr id="265218" name="Rectangle 2">
            <a:extLst>
              <a:ext uri="{FF2B5EF4-FFF2-40B4-BE49-F238E27FC236}">
                <a16:creationId xmlns:a16="http://schemas.microsoft.com/office/drawing/2014/main" id="{1E4ECB8E-1DE0-254D-6E72-C22761EA7F3C}"/>
              </a:ext>
            </a:extLst>
          </p:cNvPr>
          <p:cNvSpPr>
            <a:spLocks noGrp="1" noRot="1" noChangeAspect="1" noChangeArrowheads="1" noTextEdit="1"/>
          </p:cNvSpPr>
          <p:nvPr>
            <p:ph type="sldImg"/>
          </p:nvPr>
        </p:nvSpPr>
        <p:spPr>
          <a:ln/>
        </p:spPr>
      </p:sp>
      <p:sp>
        <p:nvSpPr>
          <p:cNvPr id="265219" name="Rectangle 3">
            <a:extLst>
              <a:ext uri="{FF2B5EF4-FFF2-40B4-BE49-F238E27FC236}">
                <a16:creationId xmlns:a16="http://schemas.microsoft.com/office/drawing/2014/main" id="{CD77B294-BE54-17CF-88C9-8258339DF724}"/>
              </a:ext>
            </a:extLst>
          </p:cNvPr>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77BD831A-859F-1152-8DB5-CB940B6C41E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843C36B-BDB5-CA41-AF74-17F1E44F66B2}" type="slidenum">
              <a:rPr lang="en-US" altLang="en-US" smtClean="0">
                <a:latin typeface="Arial" panose="020B0604020202020204" pitchFamily="34" charset="0"/>
              </a:rPr>
              <a:pPr/>
              <a:t>10</a:t>
            </a:fld>
            <a:endParaRPr lang="en-US" altLang="en-US">
              <a:latin typeface="Arial" panose="020B0604020202020204" pitchFamily="34" charset="0"/>
            </a:endParaRPr>
          </a:p>
        </p:txBody>
      </p:sp>
      <p:sp>
        <p:nvSpPr>
          <p:cNvPr id="24578" name="Rectangle 2">
            <a:extLst>
              <a:ext uri="{FF2B5EF4-FFF2-40B4-BE49-F238E27FC236}">
                <a16:creationId xmlns:a16="http://schemas.microsoft.com/office/drawing/2014/main" id="{C53281F1-9400-B096-16B0-C9A652B96F4C}"/>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B6A8B6A4-5E81-F006-A939-9F5B2C362DA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going to use the Apostle’s Creed for our dissection activities now.</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You’ll find as we discuss the Creed that RCIA has covered each of the articles in various classes throughout the year. For instance, when we talked about faith we talked about belief, trust, obedience. In the Trinity class we talked about who the three Persons of the Trinity are. We talked about the sacraments of baptism and reconciliation (which is the forgiveness of sins). We talked about Death, Judgment, Salvation, heaven and hell. We had a class on Mary, one on the saints. So, for us, the Creed is basically a wrap-up of what you have learned about Christianity and the Catholic Church this year!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CCC185 through 1065 is the entire profession of faith and all it means, along with the comparison of the Apostolic and Nicene Creeds</a:t>
            </a:r>
          </a:p>
          <a:p>
            <a:endParaRPr lang="en-US" altLang="en-US" dirty="0"/>
          </a:p>
          <a:p>
            <a:r>
              <a:rPr lang="en-US" altLang="en-US" dirty="0"/>
              <a:t>There are many facets to the Creeds. Each word and phrase was chosen carefully to transmit the meaning intended…all is explained, along with implications</a:t>
            </a:r>
          </a:p>
          <a:p>
            <a:endParaRPr lang="en-US" dirty="0"/>
          </a:p>
          <a:p>
            <a:endParaRPr lang="en-US" dirty="0"/>
          </a:p>
          <a:p>
            <a:r>
              <a:rPr lang="en-US" dirty="0"/>
              <a:t>Each of these pages I’ll give you has a statement from the Apostle’s Creed.  Your assignment is to mine the catechism for the deeper meaning for each of these statements. Please work together to peruse the given paragraphs of the catechism and pull out the most salient points for each Creedal statement. This is a very big job, so  try to be succinct and still capture the essence of the belief in each statement. I have given you some suggested focus areas, but don’t feel you must cover those, or that you are limited to those. As you do this, consider your own thoughts and ideas as well.</a:t>
            </a:r>
          </a:p>
          <a:p>
            <a:endParaRPr lang="en-US" dirty="0"/>
          </a:p>
          <a:p>
            <a:r>
              <a:rPr lang="en-US" dirty="0"/>
              <a:t>At the end, we will explain to each other what the Church means by the Creed. We will hopefully add our own thoughts and experiences. And we will hopefully always pray the creed in the future with a fuller understanding and deeper, heartfelt expression of our faith.</a:t>
            </a:r>
          </a:p>
          <a:p>
            <a:endParaRPr lang="en-US" dirty="0"/>
          </a:p>
        </p:txBody>
      </p:sp>
      <p:sp>
        <p:nvSpPr>
          <p:cNvPr id="4" name="Slide Number Placeholder 3"/>
          <p:cNvSpPr>
            <a:spLocks noGrp="1"/>
          </p:cNvSpPr>
          <p:nvPr>
            <p:ph type="sldNum" sz="quarter" idx="5"/>
          </p:nvPr>
        </p:nvSpPr>
        <p:spPr/>
        <p:txBody>
          <a:bodyPr/>
          <a:lstStyle/>
          <a:p>
            <a:pPr>
              <a:defRPr/>
            </a:pPr>
            <a:fld id="{2D80A904-0F5C-7648-AB0A-CECD41E5F4A0}" type="slidenum">
              <a:rPr lang="en-US" altLang="en-US" smtClean="0"/>
              <a:pPr>
                <a:defRPr/>
              </a:pPr>
              <a:t>11</a:t>
            </a:fld>
            <a:endParaRPr lang="en-US" altLang="en-US"/>
          </a:p>
        </p:txBody>
      </p:sp>
    </p:spTree>
    <p:extLst>
      <p:ext uri="{BB962C8B-B14F-4D97-AF65-F5344CB8AC3E}">
        <p14:creationId xmlns:p14="http://schemas.microsoft.com/office/powerpoint/2010/main" val="1632523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741858AE-0661-FC1F-42F0-92805E3E0C00}"/>
              </a:ext>
            </a:extLst>
          </p:cNvPr>
          <p:cNvGrpSpPr>
            <a:grpSpLocks/>
          </p:cNvGrpSpPr>
          <p:nvPr/>
        </p:nvGrpSpPr>
        <p:grpSpPr bwMode="auto">
          <a:xfrm>
            <a:off x="228600" y="2889250"/>
            <a:ext cx="8610600" cy="201613"/>
            <a:chOff x="144" y="1680"/>
            <a:chExt cx="5424" cy="144"/>
          </a:xfrm>
        </p:grpSpPr>
        <p:sp>
          <p:nvSpPr>
            <p:cNvPr id="3" name="Rectangle 8">
              <a:extLst>
                <a:ext uri="{FF2B5EF4-FFF2-40B4-BE49-F238E27FC236}">
                  <a16:creationId xmlns:a16="http://schemas.microsoft.com/office/drawing/2014/main" id="{1E9BEC73-B621-D08E-4EDF-6B14D341D46F}"/>
                </a:ext>
              </a:extLst>
            </p:cNvPr>
            <p:cNvSpPr>
              <a:spLocks noChangeArrowheads="1"/>
            </p:cNvSpPr>
            <p:nvPr userDrawn="1"/>
          </p:nvSpPr>
          <p:spPr bwMode="auto">
            <a:xfrm>
              <a:off x="144" y="1680"/>
              <a:ext cx="1808" cy="144"/>
            </a:xfrm>
            <a:prstGeom prst="rect">
              <a:avLst/>
            </a:prstGeom>
            <a:solidFill>
              <a:schemeClr val="bg2"/>
            </a:solidFill>
            <a:ln>
              <a:noFill/>
            </a:ln>
            <a:effec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endParaRPr lang="en-US" altLang="en-US"/>
            </a:p>
          </p:txBody>
        </p:sp>
        <p:sp>
          <p:nvSpPr>
            <p:cNvPr id="4" name="Rectangle 9">
              <a:extLst>
                <a:ext uri="{FF2B5EF4-FFF2-40B4-BE49-F238E27FC236}">
                  <a16:creationId xmlns:a16="http://schemas.microsoft.com/office/drawing/2014/main" id="{04DC42BC-8581-B0EB-A4FD-4179FAFCDDE3}"/>
                </a:ext>
              </a:extLst>
            </p:cNvPr>
            <p:cNvSpPr>
              <a:spLocks noChangeArrowheads="1"/>
            </p:cNvSpPr>
            <p:nvPr userDrawn="1"/>
          </p:nvSpPr>
          <p:spPr bwMode="auto">
            <a:xfrm>
              <a:off x="1952" y="1680"/>
              <a:ext cx="1808" cy="144"/>
            </a:xfrm>
            <a:prstGeom prst="rect">
              <a:avLst/>
            </a:prstGeom>
            <a:solidFill>
              <a:schemeClr val="accent1"/>
            </a:solidFill>
            <a:ln>
              <a:noFill/>
            </a:ln>
            <a:effec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endParaRPr lang="en-US" altLang="en-US"/>
            </a:p>
          </p:txBody>
        </p:sp>
        <p:sp>
          <p:nvSpPr>
            <p:cNvPr id="5" name="Rectangle 10">
              <a:extLst>
                <a:ext uri="{FF2B5EF4-FFF2-40B4-BE49-F238E27FC236}">
                  <a16:creationId xmlns:a16="http://schemas.microsoft.com/office/drawing/2014/main" id="{E544B104-B8CB-7DC9-1D91-A80999241D37}"/>
                </a:ext>
              </a:extLst>
            </p:cNvPr>
            <p:cNvSpPr>
              <a:spLocks noChangeArrowheads="1"/>
            </p:cNvSpPr>
            <p:nvPr userDrawn="1"/>
          </p:nvSpPr>
          <p:spPr bwMode="auto">
            <a:xfrm>
              <a:off x="3760" y="1680"/>
              <a:ext cx="1808" cy="144"/>
            </a:xfrm>
            <a:prstGeom prst="rect">
              <a:avLst/>
            </a:prstGeom>
            <a:solidFill>
              <a:schemeClr val="tx2"/>
            </a:solidFill>
            <a:ln>
              <a:noFill/>
            </a:ln>
            <a:effec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endParaRPr lang="en-US" altLang="en-US"/>
            </a:p>
          </p:txBody>
        </p:sp>
      </p:grpSp>
      <p:sp>
        <p:nvSpPr>
          <p:cNvPr id="305154"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en-US" altLang="en-US" noProof="0"/>
              <a:t>Click to edit Master title style</a:t>
            </a:r>
          </a:p>
        </p:txBody>
      </p:sp>
      <p:sp>
        <p:nvSpPr>
          <p:cNvPr id="305155"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pPr lvl="0"/>
            <a:r>
              <a:rPr lang="en-US" altLang="en-US" noProof="0"/>
              <a:t>Click to edit Master subtitle style</a:t>
            </a:r>
          </a:p>
        </p:txBody>
      </p:sp>
      <p:sp>
        <p:nvSpPr>
          <p:cNvPr id="6" name="Rectangle 4">
            <a:extLst>
              <a:ext uri="{FF2B5EF4-FFF2-40B4-BE49-F238E27FC236}">
                <a16:creationId xmlns:a16="http://schemas.microsoft.com/office/drawing/2014/main" id="{7F260E8C-2749-F34E-1CC4-5E78ADB2733E}"/>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91D8B698-8573-E277-242C-B7F1EADA0719}"/>
              </a:ext>
            </a:extLst>
          </p:cNvPr>
          <p:cNvSpPr>
            <a:spLocks noGrp="1" noChangeArrowheads="1"/>
          </p:cNvSpPr>
          <p:nvPr>
            <p:ph type="ftr" sz="quarter" idx="11"/>
          </p:nvPr>
        </p:nvSpPr>
        <p:spPr/>
        <p:txBody>
          <a:bodyPr/>
          <a:lstStyle>
            <a:lvl1pPr>
              <a:defRPr/>
            </a:lvl1pPr>
          </a:lstStyle>
          <a:p>
            <a:pPr>
              <a:defRPr/>
            </a:pPr>
            <a:r>
              <a:rPr lang="en-US" altLang="en-US"/>
              <a:t>Catholic Apologetics - Mike Schultz</a:t>
            </a:r>
          </a:p>
        </p:txBody>
      </p:sp>
      <p:sp>
        <p:nvSpPr>
          <p:cNvPr id="8" name="Rectangle 6">
            <a:extLst>
              <a:ext uri="{FF2B5EF4-FFF2-40B4-BE49-F238E27FC236}">
                <a16:creationId xmlns:a16="http://schemas.microsoft.com/office/drawing/2014/main" id="{6D17B1A3-D041-F970-D951-689D518A048A}"/>
              </a:ext>
            </a:extLst>
          </p:cNvPr>
          <p:cNvSpPr>
            <a:spLocks noGrp="1" noChangeArrowheads="1"/>
          </p:cNvSpPr>
          <p:nvPr>
            <p:ph type="sldNum" sz="quarter" idx="12"/>
          </p:nvPr>
        </p:nvSpPr>
        <p:spPr/>
        <p:txBody>
          <a:bodyPr/>
          <a:lstStyle>
            <a:lvl1pPr>
              <a:defRPr/>
            </a:lvl1pPr>
          </a:lstStyle>
          <a:p>
            <a:pPr>
              <a:defRPr/>
            </a:pPr>
            <a:fld id="{338A11C0-0419-C040-9DA3-B606327B17FC}" type="slidenum">
              <a:rPr lang="en-US" altLang="en-US"/>
              <a:pPr>
                <a:defRPr/>
              </a:pPr>
              <a:t>‹#›</a:t>
            </a:fld>
            <a:endParaRPr lang="en-US" altLang="en-US"/>
          </a:p>
        </p:txBody>
      </p:sp>
    </p:spTree>
    <p:extLst>
      <p:ext uri="{BB962C8B-B14F-4D97-AF65-F5344CB8AC3E}">
        <p14:creationId xmlns:p14="http://schemas.microsoft.com/office/powerpoint/2010/main" val="412658344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4DA63F4-7657-802D-A2EE-6431043AE74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5675FB8-1261-E43A-2BC4-A0094C66F149}"/>
              </a:ext>
            </a:extLst>
          </p:cNvPr>
          <p:cNvSpPr>
            <a:spLocks noGrp="1" noChangeArrowheads="1"/>
          </p:cNvSpPr>
          <p:nvPr>
            <p:ph type="ftr" sz="quarter" idx="11"/>
          </p:nvPr>
        </p:nvSpPr>
        <p:spPr>
          <a:ln/>
        </p:spPr>
        <p:txBody>
          <a:bodyPr/>
          <a:lstStyle>
            <a:lvl1pPr>
              <a:defRPr/>
            </a:lvl1pPr>
          </a:lstStyle>
          <a:p>
            <a:pPr>
              <a:defRPr/>
            </a:pPr>
            <a:r>
              <a:rPr lang="en-US" altLang="en-US"/>
              <a:t>Catholic Apologetics - Mike Schultz</a:t>
            </a:r>
          </a:p>
        </p:txBody>
      </p:sp>
      <p:sp>
        <p:nvSpPr>
          <p:cNvPr id="6" name="Rectangle 6">
            <a:extLst>
              <a:ext uri="{FF2B5EF4-FFF2-40B4-BE49-F238E27FC236}">
                <a16:creationId xmlns:a16="http://schemas.microsoft.com/office/drawing/2014/main" id="{604523B3-0266-B469-7A28-DD0C00FC4A44}"/>
              </a:ext>
            </a:extLst>
          </p:cNvPr>
          <p:cNvSpPr>
            <a:spLocks noGrp="1" noChangeArrowheads="1"/>
          </p:cNvSpPr>
          <p:nvPr>
            <p:ph type="sldNum" sz="quarter" idx="12"/>
          </p:nvPr>
        </p:nvSpPr>
        <p:spPr>
          <a:ln/>
        </p:spPr>
        <p:txBody>
          <a:bodyPr/>
          <a:lstStyle>
            <a:lvl1pPr>
              <a:defRPr/>
            </a:lvl1pPr>
          </a:lstStyle>
          <a:p>
            <a:pPr>
              <a:defRPr/>
            </a:pPr>
            <a:fld id="{338DBC77-C3F9-5046-ADA3-ADC685D30C83}" type="slidenum">
              <a:rPr lang="en-US" altLang="en-US"/>
              <a:pPr>
                <a:defRPr/>
              </a:pPr>
              <a:t>‹#›</a:t>
            </a:fld>
            <a:endParaRPr lang="en-US" altLang="en-US"/>
          </a:p>
        </p:txBody>
      </p:sp>
    </p:spTree>
    <p:extLst>
      <p:ext uri="{BB962C8B-B14F-4D97-AF65-F5344CB8AC3E}">
        <p14:creationId xmlns:p14="http://schemas.microsoft.com/office/powerpoint/2010/main" val="245790532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330A870-042B-86CC-DA64-ECE496F43FA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24176DD-1315-A4E0-B304-AD3741DB38F0}"/>
              </a:ext>
            </a:extLst>
          </p:cNvPr>
          <p:cNvSpPr>
            <a:spLocks noGrp="1" noChangeArrowheads="1"/>
          </p:cNvSpPr>
          <p:nvPr>
            <p:ph type="ftr" sz="quarter" idx="11"/>
          </p:nvPr>
        </p:nvSpPr>
        <p:spPr>
          <a:ln/>
        </p:spPr>
        <p:txBody>
          <a:bodyPr/>
          <a:lstStyle>
            <a:lvl1pPr>
              <a:defRPr/>
            </a:lvl1pPr>
          </a:lstStyle>
          <a:p>
            <a:pPr>
              <a:defRPr/>
            </a:pPr>
            <a:r>
              <a:rPr lang="en-US" altLang="en-US"/>
              <a:t>Catholic Apologetics - Mike Schultz</a:t>
            </a:r>
          </a:p>
        </p:txBody>
      </p:sp>
      <p:sp>
        <p:nvSpPr>
          <p:cNvPr id="6" name="Rectangle 6">
            <a:extLst>
              <a:ext uri="{FF2B5EF4-FFF2-40B4-BE49-F238E27FC236}">
                <a16:creationId xmlns:a16="http://schemas.microsoft.com/office/drawing/2014/main" id="{BC0619A9-CAA5-EDE7-88CB-07DB7CE47F6A}"/>
              </a:ext>
            </a:extLst>
          </p:cNvPr>
          <p:cNvSpPr>
            <a:spLocks noGrp="1" noChangeArrowheads="1"/>
          </p:cNvSpPr>
          <p:nvPr>
            <p:ph type="sldNum" sz="quarter" idx="12"/>
          </p:nvPr>
        </p:nvSpPr>
        <p:spPr>
          <a:ln/>
        </p:spPr>
        <p:txBody>
          <a:bodyPr/>
          <a:lstStyle>
            <a:lvl1pPr>
              <a:defRPr/>
            </a:lvl1pPr>
          </a:lstStyle>
          <a:p>
            <a:pPr>
              <a:defRPr/>
            </a:pPr>
            <a:fld id="{2CC998F9-FA9B-FC40-9F43-A9D34C70713D}" type="slidenum">
              <a:rPr lang="en-US" altLang="en-US"/>
              <a:pPr>
                <a:defRPr/>
              </a:pPr>
              <a:t>‹#›</a:t>
            </a:fld>
            <a:endParaRPr lang="en-US" altLang="en-US"/>
          </a:p>
        </p:txBody>
      </p:sp>
    </p:spTree>
    <p:extLst>
      <p:ext uri="{BB962C8B-B14F-4D97-AF65-F5344CB8AC3E}">
        <p14:creationId xmlns:p14="http://schemas.microsoft.com/office/powerpoint/2010/main" val="114577250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A7B7787-E265-DD04-5592-F66BC1FC111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8D8FE7B-AF2A-B6F9-AA48-1CF4747891DF}"/>
              </a:ext>
            </a:extLst>
          </p:cNvPr>
          <p:cNvSpPr>
            <a:spLocks noGrp="1" noChangeArrowheads="1"/>
          </p:cNvSpPr>
          <p:nvPr>
            <p:ph type="ftr" sz="quarter" idx="11"/>
          </p:nvPr>
        </p:nvSpPr>
        <p:spPr>
          <a:ln/>
        </p:spPr>
        <p:txBody>
          <a:bodyPr/>
          <a:lstStyle>
            <a:lvl1pPr>
              <a:defRPr/>
            </a:lvl1pPr>
          </a:lstStyle>
          <a:p>
            <a:pPr>
              <a:defRPr/>
            </a:pPr>
            <a:r>
              <a:rPr lang="en-US" altLang="en-US"/>
              <a:t>Catholic Apologetics - Mike Schultz</a:t>
            </a:r>
          </a:p>
        </p:txBody>
      </p:sp>
      <p:sp>
        <p:nvSpPr>
          <p:cNvPr id="6" name="Rectangle 6">
            <a:extLst>
              <a:ext uri="{FF2B5EF4-FFF2-40B4-BE49-F238E27FC236}">
                <a16:creationId xmlns:a16="http://schemas.microsoft.com/office/drawing/2014/main" id="{A4A5A97D-2291-8684-3BCC-B9C9958BD3BB}"/>
              </a:ext>
            </a:extLst>
          </p:cNvPr>
          <p:cNvSpPr>
            <a:spLocks noGrp="1" noChangeArrowheads="1"/>
          </p:cNvSpPr>
          <p:nvPr>
            <p:ph type="sldNum" sz="quarter" idx="12"/>
          </p:nvPr>
        </p:nvSpPr>
        <p:spPr>
          <a:ln/>
        </p:spPr>
        <p:txBody>
          <a:bodyPr/>
          <a:lstStyle>
            <a:lvl1pPr>
              <a:defRPr/>
            </a:lvl1pPr>
          </a:lstStyle>
          <a:p>
            <a:pPr>
              <a:defRPr/>
            </a:pPr>
            <a:fld id="{6392E219-592C-9D49-AC0E-995975B236F4}" type="slidenum">
              <a:rPr lang="en-US" altLang="en-US"/>
              <a:pPr>
                <a:defRPr/>
              </a:pPr>
              <a:t>‹#›</a:t>
            </a:fld>
            <a:endParaRPr lang="en-US" altLang="en-US"/>
          </a:p>
        </p:txBody>
      </p:sp>
    </p:spTree>
    <p:extLst>
      <p:ext uri="{BB962C8B-B14F-4D97-AF65-F5344CB8AC3E}">
        <p14:creationId xmlns:p14="http://schemas.microsoft.com/office/powerpoint/2010/main" val="39614621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A055AA89-04BB-E860-FC7A-25AE411F82A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159909C-35B4-9E92-E950-E7A67564D245}"/>
              </a:ext>
            </a:extLst>
          </p:cNvPr>
          <p:cNvSpPr>
            <a:spLocks noGrp="1" noChangeArrowheads="1"/>
          </p:cNvSpPr>
          <p:nvPr>
            <p:ph type="ftr" sz="quarter" idx="11"/>
          </p:nvPr>
        </p:nvSpPr>
        <p:spPr>
          <a:ln/>
        </p:spPr>
        <p:txBody>
          <a:bodyPr/>
          <a:lstStyle>
            <a:lvl1pPr>
              <a:defRPr/>
            </a:lvl1pPr>
          </a:lstStyle>
          <a:p>
            <a:pPr>
              <a:defRPr/>
            </a:pPr>
            <a:r>
              <a:rPr lang="en-US" altLang="en-US"/>
              <a:t>Catholic Apologetics - Mike Schultz</a:t>
            </a:r>
          </a:p>
        </p:txBody>
      </p:sp>
      <p:sp>
        <p:nvSpPr>
          <p:cNvPr id="6" name="Rectangle 6">
            <a:extLst>
              <a:ext uri="{FF2B5EF4-FFF2-40B4-BE49-F238E27FC236}">
                <a16:creationId xmlns:a16="http://schemas.microsoft.com/office/drawing/2014/main" id="{CC252A40-6F77-5BC7-27F8-5C45E56CE26B}"/>
              </a:ext>
            </a:extLst>
          </p:cNvPr>
          <p:cNvSpPr>
            <a:spLocks noGrp="1" noChangeArrowheads="1"/>
          </p:cNvSpPr>
          <p:nvPr>
            <p:ph type="sldNum" sz="quarter" idx="12"/>
          </p:nvPr>
        </p:nvSpPr>
        <p:spPr>
          <a:ln/>
        </p:spPr>
        <p:txBody>
          <a:bodyPr/>
          <a:lstStyle>
            <a:lvl1pPr>
              <a:defRPr/>
            </a:lvl1pPr>
          </a:lstStyle>
          <a:p>
            <a:pPr>
              <a:defRPr/>
            </a:pPr>
            <a:fld id="{CDC410B4-C6F8-EE4E-BD4C-ECBE170BB463}" type="slidenum">
              <a:rPr lang="en-US" altLang="en-US"/>
              <a:pPr>
                <a:defRPr/>
              </a:pPr>
              <a:t>‹#›</a:t>
            </a:fld>
            <a:endParaRPr lang="en-US" altLang="en-US"/>
          </a:p>
        </p:txBody>
      </p:sp>
    </p:spTree>
    <p:extLst>
      <p:ext uri="{BB962C8B-B14F-4D97-AF65-F5344CB8AC3E}">
        <p14:creationId xmlns:p14="http://schemas.microsoft.com/office/powerpoint/2010/main" val="386181912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6DC2DB3-C4FF-A8DC-97EA-7C241809E9A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6A16600-955F-4C05-0A9E-BA64BC210349}"/>
              </a:ext>
            </a:extLst>
          </p:cNvPr>
          <p:cNvSpPr>
            <a:spLocks noGrp="1" noChangeArrowheads="1"/>
          </p:cNvSpPr>
          <p:nvPr>
            <p:ph type="ftr" sz="quarter" idx="11"/>
          </p:nvPr>
        </p:nvSpPr>
        <p:spPr>
          <a:ln/>
        </p:spPr>
        <p:txBody>
          <a:bodyPr/>
          <a:lstStyle>
            <a:lvl1pPr>
              <a:defRPr/>
            </a:lvl1pPr>
          </a:lstStyle>
          <a:p>
            <a:pPr>
              <a:defRPr/>
            </a:pPr>
            <a:r>
              <a:rPr lang="en-US" altLang="en-US"/>
              <a:t>Catholic Apologetics - Mike Schultz</a:t>
            </a:r>
          </a:p>
        </p:txBody>
      </p:sp>
      <p:sp>
        <p:nvSpPr>
          <p:cNvPr id="7" name="Rectangle 6">
            <a:extLst>
              <a:ext uri="{FF2B5EF4-FFF2-40B4-BE49-F238E27FC236}">
                <a16:creationId xmlns:a16="http://schemas.microsoft.com/office/drawing/2014/main" id="{33198D43-D871-2821-A525-C0E074842BED}"/>
              </a:ext>
            </a:extLst>
          </p:cNvPr>
          <p:cNvSpPr>
            <a:spLocks noGrp="1" noChangeArrowheads="1"/>
          </p:cNvSpPr>
          <p:nvPr>
            <p:ph type="sldNum" sz="quarter" idx="12"/>
          </p:nvPr>
        </p:nvSpPr>
        <p:spPr>
          <a:ln/>
        </p:spPr>
        <p:txBody>
          <a:bodyPr/>
          <a:lstStyle>
            <a:lvl1pPr>
              <a:defRPr/>
            </a:lvl1pPr>
          </a:lstStyle>
          <a:p>
            <a:pPr>
              <a:defRPr/>
            </a:pPr>
            <a:fld id="{CF35BB79-C09A-184B-BF9B-1EF47A8804AF}" type="slidenum">
              <a:rPr lang="en-US" altLang="en-US"/>
              <a:pPr>
                <a:defRPr/>
              </a:pPr>
              <a:t>‹#›</a:t>
            </a:fld>
            <a:endParaRPr lang="en-US" altLang="en-US"/>
          </a:p>
        </p:txBody>
      </p:sp>
    </p:spTree>
    <p:extLst>
      <p:ext uri="{BB962C8B-B14F-4D97-AF65-F5344CB8AC3E}">
        <p14:creationId xmlns:p14="http://schemas.microsoft.com/office/powerpoint/2010/main" val="14612044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C715A17-B5C6-9066-DBF0-B3D49ED017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E803F87E-08C2-0A55-5DAD-748CB6D54589}"/>
              </a:ext>
            </a:extLst>
          </p:cNvPr>
          <p:cNvSpPr>
            <a:spLocks noGrp="1" noChangeArrowheads="1"/>
          </p:cNvSpPr>
          <p:nvPr>
            <p:ph type="ftr" sz="quarter" idx="11"/>
          </p:nvPr>
        </p:nvSpPr>
        <p:spPr>
          <a:ln/>
        </p:spPr>
        <p:txBody>
          <a:bodyPr/>
          <a:lstStyle>
            <a:lvl1pPr>
              <a:defRPr/>
            </a:lvl1pPr>
          </a:lstStyle>
          <a:p>
            <a:pPr>
              <a:defRPr/>
            </a:pPr>
            <a:r>
              <a:rPr lang="en-US" altLang="en-US"/>
              <a:t>Catholic Apologetics - Mike Schultz</a:t>
            </a:r>
          </a:p>
        </p:txBody>
      </p:sp>
      <p:sp>
        <p:nvSpPr>
          <p:cNvPr id="9" name="Rectangle 6">
            <a:extLst>
              <a:ext uri="{FF2B5EF4-FFF2-40B4-BE49-F238E27FC236}">
                <a16:creationId xmlns:a16="http://schemas.microsoft.com/office/drawing/2014/main" id="{124B03AB-7C76-A924-0837-5279AE8CBD35}"/>
              </a:ext>
            </a:extLst>
          </p:cNvPr>
          <p:cNvSpPr>
            <a:spLocks noGrp="1" noChangeArrowheads="1"/>
          </p:cNvSpPr>
          <p:nvPr>
            <p:ph type="sldNum" sz="quarter" idx="12"/>
          </p:nvPr>
        </p:nvSpPr>
        <p:spPr>
          <a:ln/>
        </p:spPr>
        <p:txBody>
          <a:bodyPr/>
          <a:lstStyle>
            <a:lvl1pPr>
              <a:defRPr/>
            </a:lvl1pPr>
          </a:lstStyle>
          <a:p>
            <a:pPr>
              <a:defRPr/>
            </a:pPr>
            <a:fld id="{B9221AE8-E1AA-2046-9601-86CCBBD0E137}" type="slidenum">
              <a:rPr lang="en-US" altLang="en-US"/>
              <a:pPr>
                <a:defRPr/>
              </a:pPr>
              <a:t>‹#›</a:t>
            </a:fld>
            <a:endParaRPr lang="en-US" altLang="en-US"/>
          </a:p>
        </p:txBody>
      </p:sp>
    </p:spTree>
    <p:extLst>
      <p:ext uri="{BB962C8B-B14F-4D97-AF65-F5344CB8AC3E}">
        <p14:creationId xmlns:p14="http://schemas.microsoft.com/office/powerpoint/2010/main" val="95620352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A565AEC-586A-0404-299D-D58EE960652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9CB70796-7FEB-DE97-9A00-0BAF79EBBBFF}"/>
              </a:ext>
            </a:extLst>
          </p:cNvPr>
          <p:cNvSpPr>
            <a:spLocks noGrp="1" noChangeArrowheads="1"/>
          </p:cNvSpPr>
          <p:nvPr>
            <p:ph type="ftr" sz="quarter" idx="11"/>
          </p:nvPr>
        </p:nvSpPr>
        <p:spPr>
          <a:ln/>
        </p:spPr>
        <p:txBody>
          <a:bodyPr/>
          <a:lstStyle>
            <a:lvl1pPr>
              <a:defRPr/>
            </a:lvl1pPr>
          </a:lstStyle>
          <a:p>
            <a:pPr>
              <a:defRPr/>
            </a:pPr>
            <a:r>
              <a:rPr lang="en-US" altLang="en-US"/>
              <a:t>Catholic Apologetics - Mike Schultz</a:t>
            </a:r>
          </a:p>
        </p:txBody>
      </p:sp>
      <p:sp>
        <p:nvSpPr>
          <p:cNvPr id="5" name="Rectangle 6">
            <a:extLst>
              <a:ext uri="{FF2B5EF4-FFF2-40B4-BE49-F238E27FC236}">
                <a16:creationId xmlns:a16="http://schemas.microsoft.com/office/drawing/2014/main" id="{A3D9BDB7-6E43-E63A-7A0B-6492541A7C0B}"/>
              </a:ext>
            </a:extLst>
          </p:cNvPr>
          <p:cNvSpPr>
            <a:spLocks noGrp="1" noChangeArrowheads="1"/>
          </p:cNvSpPr>
          <p:nvPr>
            <p:ph type="sldNum" sz="quarter" idx="12"/>
          </p:nvPr>
        </p:nvSpPr>
        <p:spPr>
          <a:ln/>
        </p:spPr>
        <p:txBody>
          <a:bodyPr/>
          <a:lstStyle>
            <a:lvl1pPr>
              <a:defRPr/>
            </a:lvl1pPr>
          </a:lstStyle>
          <a:p>
            <a:pPr>
              <a:defRPr/>
            </a:pPr>
            <a:fld id="{A2362A59-113B-2B4A-860C-15322A67FF4F}" type="slidenum">
              <a:rPr lang="en-US" altLang="en-US"/>
              <a:pPr>
                <a:defRPr/>
              </a:pPr>
              <a:t>‹#›</a:t>
            </a:fld>
            <a:endParaRPr lang="en-US" altLang="en-US"/>
          </a:p>
        </p:txBody>
      </p:sp>
    </p:spTree>
    <p:extLst>
      <p:ext uri="{BB962C8B-B14F-4D97-AF65-F5344CB8AC3E}">
        <p14:creationId xmlns:p14="http://schemas.microsoft.com/office/powerpoint/2010/main" val="140688379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7DFC00B-2313-5020-BE3C-8E91E74B1EB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3C3E3E5B-886D-CCAC-51EE-A001B4887F67}"/>
              </a:ext>
            </a:extLst>
          </p:cNvPr>
          <p:cNvSpPr>
            <a:spLocks noGrp="1" noChangeArrowheads="1"/>
          </p:cNvSpPr>
          <p:nvPr>
            <p:ph type="ftr" sz="quarter" idx="11"/>
          </p:nvPr>
        </p:nvSpPr>
        <p:spPr>
          <a:ln/>
        </p:spPr>
        <p:txBody>
          <a:bodyPr/>
          <a:lstStyle>
            <a:lvl1pPr>
              <a:defRPr/>
            </a:lvl1pPr>
          </a:lstStyle>
          <a:p>
            <a:pPr>
              <a:defRPr/>
            </a:pPr>
            <a:r>
              <a:rPr lang="en-US" altLang="en-US"/>
              <a:t>Catholic Apologetics - Mike Schultz</a:t>
            </a:r>
          </a:p>
        </p:txBody>
      </p:sp>
      <p:sp>
        <p:nvSpPr>
          <p:cNvPr id="4" name="Rectangle 6">
            <a:extLst>
              <a:ext uri="{FF2B5EF4-FFF2-40B4-BE49-F238E27FC236}">
                <a16:creationId xmlns:a16="http://schemas.microsoft.com/office/drawing/2014/main" id="{6B4477C2-3172-D24A-C6C8-6FF99A8C0DF0}"/>
              </a:ext>
            </a:extLst>
          </p:cNvPr>
          <p:cNvSpPr>
            <a:spLocks noGrp="1" noChangeArrowheads="1"/>
          </p:cNvSpPr>
          <p:nvPr>
            <p:ph type="sldNum" sz="quarter" idx="12"/>
          </p:nvPr>
        </p:nvSpPr>
        <p:spPr>
          <a:ln/>
        </p:spPr>
        <p:txBody>
          <a:bodyPr/>
          <a:lstStyle>
            <a:lvl1pPr>
              <a:defRPr/>
            </a:lvl1pPr>
          </a:lstStyle>
          <a:p>
            <a:pPr>
              <a:defRPr/>
            </a:pPr>
            <a:fld id="{58EAA362-F38D-A64F-9492-5889118E02AF}" type="slidenum">
              <a:rPr lang="en-US" altLang="en-US"/>
              <a:pPr>
                <a:defRPr/>
              </a:pPr>
              <a:t>‹#›</a:t>
            </a:fld>
            <a:endParaRPr lang="en-US" altLang="en-US"/>
          </a:p>
        </p:txBody>
      </p:sp>
    </p:spTree>
    <p:extLst>
      <p:ext uri="{BB962C8B-B14F-4D97-AF65-F5344CB8AC3E}">
        <p14:creationId xmlns:p14="http://schemas.microsoft.com/office/powerpoint/2010/main" val="252001314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4D52B299-6844-75FB-44AA-45DC57462AF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231EA10-F7E8-EDB0-E433-B9A13F87F3D2}"/>
              </a:ext>
            </a:extLst>
          </p:cNvPr>
          <p:cNvSpPr>
            <a:spLocks noGrp="1" noChangeArrowheads="1"/>
          </p:cNvSpPr>
          <p:nvPr>
            <p:ph type="ftr" sz="quarter" idx="11"/>
          </p:nvPr>
        </p:nvSpPr>
        <p:spPr>
          <a:ln/>
        </p:spPr>
        <p:txBody>
          <a:bodyPr/>
          <a:lstStyle>
            <a:lvl1pPr>
              <a:defRPr/>
            </a:lvl1pPr>
          </a:lstStyle>
          <a:p>
            <a:pPr>
              <a:defRPr/>
            </a:pPr>
            <a:r>
              <a:rPr lang="en-US" altLang="en-US"/>
              <a:t>Catholic Apologetics - Mike Schultz</a:t>
            </a:r>
          </a:p>
        </p:txBody>
      </p:sp>
      <p:sp>
        <p:nvSpPr>
          <p:cNvPr id="7" name="Rectangle 6">
            <a:extLst>
              <a:ext uri="{FF2B5EF4-FFF2-40B4-BE49-F238E27FC236}">
                <a16:creationId xmlns:a16="http://schemas.microsoft.com/office/drawing/2014/main" id="{5B111188-EED1-95D3-2A4C-AB0BF27212B5}"/>
              </a:ext>
            </a:extLst>
          </p:cNvPr>
          <p:cNvSpPr>
            <a:spLocks noGrp="1" noChangeArrowheads="1"/>
          </p:cNvSpPr>
          <p:nvPr>
            <p:ph type="sldNum" sz="quarter" idx="12"/>
          </p:nvPr>
        </p:nvSpPr>
        <p:spPr>
          <a:ln/>
        </p:spPr>
        <p:txBody>
          <a:bodyPr/>
          <a:lstStyle>
            <a:lvl1pPr>
              <a:defRPr/>
            </a:lvl1pPr>
          </a:lstStyle>
          <a:p>
            <a:pPr>
              <a:defRPr/>
            </a:pPr>
            <a:fld id="{11A83635-10DA-7D4F-95AC-63F9AE4432BF}" type="slidenum">
              <a:rPr lang="en-US" altLang="en-US"/>
              <a:pPr>
                <a:defRPr/>
              </a:pPr>
              <a:t>‹#›</a:t>
            </a:fld>
            <a:endParaRPr lang="en-US" altLang="en-US"/>
          </a:p>
        </p:txBody>
      </p:sp>
    </p:spTree>
    <p:extLst>
      <p:ext uri="{BB962C8B-B14F-4D97-AF65-F5344CB8AC3E}">
        <p14:creationId xmlns:p14="http://schemas.microsoft.com/office/powerpoint/2010/main" val="229612096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32CDD0AE-031D-BB57-9B92-835003FDC1B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30B5C90-0F35-B9CA-62BB-DF2C9FB6D14F}"/>
              </a:ext>
            </a:extLst>
          </p:cNvPr>
          <p:cNvSpPr>
            <a:spLocks noGrp="1" noChangeArrowheads="1"/>
          </p:cNvSpPr>
          <p:nvPr>
            <p:ph type="ftr" sz="quarter" idx="11"/>
          </p:nvPr>
        </p:nvSpPr>
        <p:spPr>
          <a:ln/>
        </p:spPr>
        <p:txBody>
          <a:bodyPr/>
          <a:lstStyle>
            <a:lvl1pPr>
              <a:defRPr/>
            </a:lvl1pPr>
          </a:lstStyle>
          <a:p>
            <a:pPr>
              <a:defRPr/>
            </a:pPr>
            <a:r>
              <a:rPr lang="en-US" altLang="en-US"/>
              <a:t>Catholic Apologetics - Mike Schultz</a:t>
            </a:r>
          </a:p>
        </p:txBody>
      </p:sp>
      <p:sp>
        <p:nvSpPr>
          <p:cNvPr id="7" name="Rectangle 6">
            <a:extLst>
              <a:ext uri="{FF2B5EF4-FFF2-40B4-BE49-F238E27FC236}">
                <a16:creationId xmlns:a16="http://schemas.microsoft.com/office/drawing/2014/main" id="{072A1F27-BF6F-94BD-A48F-CE42E94A9D8E}"/>
              </a:ext>
            </a:extLst>
          </p:cNvPr>
          <p:cNvSpPr>
            <a:spLocks noGrp="1" noChangeArrowheads="1"/>
          </p:cNvSpPr>
          <p:nvPr>
            <p:ph type="sldNum" sz="quarter" idx="12"/>
          </p:nvPr>
        </p:nvSpPr>
        <p:spPr>
          <a:ln/>
        </p:spPr>
        <p:txBody>
          <a:bodyPr/>
          <a:lstStyle>
            <a:lvl1pPr>
              <a:defRPr/>
            </a:lvl1pPr>
          </a:lstStyle>
          <a:p>
            <a:pPr>
              <a:defRPr/>
            </a:pPr>
            <a:fld id="{9B8231E2-924F-1946-BCA5-0FD03612A995}" type="slidenum">
              <a:rPr lang="en-US" altLang="en-US"/>
              <a:pPr>
                <a:defRPr/>
              </a:pPr>
              <a:t>‹#›</a:t>
            </a:fld>
            <a:endParaRPr lang="en-US" altLang="en-US"/>
          </a:p>
        </p:txBody>
      </p:sp>
    </p:spTree>
    <p:extLst>
      <p:ext uri="{BB962C8B-B14F-4D97-AF65-F5344CB8AC3E}">
        <p14:creationId xmlns:p14="http://schemas.microsoft.com/office/powerpoint/2010/main" val="378663296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3BE073F-A4DE-EEDB-124D-73667101E71C}"/>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1AB8C2E-0970-6857-EAFF-F3A7978DBC75}"/>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4132" name="Rectangle 4">
            <a:extLst>
              <a:ext uri="{FF2B5EF4-FFF2-40B4-BE49-F238E27FC236}">
                <a16:creationId xmlns:a16="http://schemas.microsoft.com/office/drawing/2014/main" id="{9584C6D8-9191-5D14-7AE0-32A1A0A2B783}"/>
              </a:ext>
            </a:extLst>
          </p:cNvPr>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ltLang="en-US"/>
          </a:p>
        </p:txBody>
      </p:sp>
      <p:sp>
        <p:nvSpPr>
          <p:cNvPr id="304133" name="Rectangle 5">
            <a:extLst>
              <a:ext uri="{FF2B5EF4-FFF2-40B4-BE49-F238E27FC236}">
                <a16:creationId xmlns:a16="http://schemas.microsoft.com/office/drawing/2014/main" id="{6760738E-E01D-1D75-A2BC-441297B8A9AB}"/>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r>
              <a:rPr lang="en-US" altLang="en-US"/>
              <a:t>Catholic Apologetics - Mike Schultz</a:t>
            </a:r>
          </a:p>
        </p:txBody>
      </p:sp>
      <p:sp>
        <p:nvSpPr>
          <p:cNvPr id="304134" name="Rectangle 6">
            <a:extLst>
              <a:ext uri="{FF2B5EF4-FFF2-40B4-BE49-F238E27FC236}">
                <a16:creationId xmlns:a16="http://schemas.microsoft.com/office/drawing/2014/main" id="{6C6FC47A-A46C-3FC4-C7CD-700B3ADEA599}"/>
              </a:ext>
            </a:extLst>
          </p:cNvPr>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1876D8A3-1CA9-7F4C-B79F-D47F1BF9BC8B}" type="slidenum">
              <a:rPr lang="en-US" altLang="en-US"/>
              <a:pPr>
                <a:defRPr/>
              </a:pPr>
              <a:t>‹#›</a:t>
            </a:fld>
            <a:endParaRPr lang="en-US" altLang="en-US"/>
          </a:p>
        </p:txBody>
      </p:sp>
      <p:sp>
        <p:nvSpPr>
          <p:cNvPr id="1031" name="Rectangle 7">
            <a:extLst>
              <a:ext uri="{FF2B5EF4-FFF2-40B4-BE49-F238E27FC236}">
                <a16:creationId xmlns:a16="http://schemas.microsoft.com/office/drawing/2014/main" id="{7D29109A-E53D-9AE9-2D69-C103EA37FAF5}"/>
              </a:ext>
            </a:extLst>
          </p:cNvPr>
          <p:cNvSpPr>
            <a:spLocks noChangeArrowheads="1"/>
          </p:cNvSpPr>
          <p:nvPr/>
        </p:nvSpPr>
        <p:spPr bwMode="auto">
          <a:xfrm>
            <a:off x="0" y="0"/>
            <a:ext cx="228600" cy="2286000"/>
          </a:xfrm>
          <a:prstGeom prst="rect">
            <a:avLst/>
          </a:prstGeom>
          <a:solidFill>
            <a:schemeClr val="bg2"/>
          </a:solidFill>
          <a:ln>
            <a:noFill/>
          </a:ln>
          <a:effec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6B1DDE1D-1CFD-73ED-3E43-E96341297C84}"/>
              </a:ext>
            </a:extLst>
          </p:cNvPr>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3" name="Rectangle 9">
            <a:extLst>
              <a:ext uri="{FF2B5EF4-FFF2-40B4-BE49-F238E27FC236}">
                <a16:creationId xmlns:a16="http://schemas.microsoft.com/office/drawing/2014/main" id="{B7E4844D-E719-8A7F-4041-98A697D74F55}"/>
              </a:ext>
            </a:extLst>
          </p:cNvPr>
          <p:cNvSpPr>
            <a:spLocks noChangeArrowheads="1"/>
          </p:cNvSpPr>
          <p:nvPr/>
        </p:nvSpPr>
        <p:spPr bwMode="auto">
          <a:xfrm>
            <a:off x="0" y="2286000"/>
            <a:ext cx="228600" cy="2286000"/>
          </a:xfrm>
          <a:prstGeom prst="rect">
            <a:avLst/>
          </a:prstGeom>
          <a:solidFill>
            <a:schemeClr val="accent2"/>
          </a:solidFill>
          <a:ln>
            <a:noFill/>
          </a:ln>
          <a:effec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12C2F27E-4673-2E56-391B-5713865B8D7B}"/>
              </a:ext>
            </a:extLst>
          </p:cNvPr>
          <p:cNvSpPr>
            <a:spLocks noChangeArrowheads="1"/>
          </p:cNvSpPr>
          <p:nvPr/>
        </p:nvSpPr>
        <p:spPr bwMode="auto">
          <a:xfrm>
            <a:off x="0" y="4572000"/>
            <a:ext cx="228600" cy="2286000"/>
          </a:xfrm>
          <a:prstGeom prst="rect">
            <a:avLst/>
          </a:prstGeom>
          <a:solidFill>
            <a:schemeClr val="tx2"/>
          </a:solidFill>
          <a:ln>
            <a:noFill/>
          </a:ln>
          <a:effec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defRPr/>
            </a:pPr>
            <a:endParaRPr lang="en-US"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722"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fade/>
  </p:transition>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anose="02020404030301010803" pitchFamily="18" charset="0"/>
        </a:defRPr>
      </a:lvl2pPr>
      <a:lvl3pPr algn="l" rtl="0" eaLnBrk="0" fontAlgn="base" hangingPunct="0">
        <a:spcBef>
          <a:spcPct val="0"/>
        </a:spcBef>
        <a:spcAft>
          <a:spcPct val="0"/>
        </a:spcAft>
        <a:defRPr sz="4400">
          <a:solidFill>
            <a:schemeClr val="tx2"/>
          </a:solidFill>
          <a:latin typeface="Garamond" panose="02020404030301010803" pitchFamily="18" charset="0"/>
        </a:defRPr>
      </a:lvl3pPr>
      <a:lvl4pPr algn="l" rtl="0" eaLnBrk="0" fontAlgn="base" hangingPunct="0">
        <a:spcBef>
          <a:spcPct val="0"/>
        </a:spcBef>
        <a:spcAft>
          <a:spcPct val="0"/>
        </a:spcAft>
        <a:defRPr sz="4400">
          <a:solidFill>
            <a:schemeClr val="tx2"/>
          </a:solidFill>
          <a:latin typeface="Garamond" panose="02020404030301010803" pitchFamily="18" charset="0"/>
        </a:defRPr>
      </a:lvl4pPr>
      <a:lvl5pPr algn="l" rtl="0" eaLnBrk="0" fontAlgn="base" hangingPunct="0">
        <a:spcBef>
          <a:spcPct val="0"/>
        </a:spcBef>
        <a:spcAft>
          <a:spcPct val="0"/>
        </a:spcAft>
        <a:defRPr sz="4400">
          <a:solidFill>
            <a:schemeClr val="tx2"/>
          </a:solidFill>
          <a:latin typeface="Garamond" panose="02020404030301010803" pitchFamily="18" charset="0"/>
        </a:defRPr>
      </a:lvl5pPr>
      <a:lvl6pPr marL="457200" algn="l" rtl="0" fontAlgn="base">
        <a:spcBef>
          <a:spcPct val="0"/>
        </a:spcBef>
        <a:spcAft>
          <a:spcPct val="0"/>
        </a:spcAft>
        <a:defRPr sz="4400">
          <a:solidFill>
            <a:schemeClr val="tx2"/>
          </a:solidFill>
          <a:latin typeface="Garamond" panose="02020404030301010803" pitchFamily="18" charset="0"/>
        </a:defRPr>
      </a:lvl6pPr>
      <a:lvl7pPr marL="914400" algn="l" rtl="0" fontAlgn="base">
        <a:spcBef>
          <a:spcPct val="0"/>
        </a:spcBef>
        <a:spcAft>
          <a:spcPct val="0"/>
        </a:spcAft>
        <a:defRPr sz="4400">
          <a:solidFill>
            <a:schemeClr val="tx2"/>
          </a:solidFill>
          <a:latin typeface="Garamond" panose="02020404030301010803" pitchFamily="18" charset="0"/>
        </a:defRPr>
      </a:lvl7pPr>
      <a:lvl8pPr marL="1371600" algn="l" rtl="0" fontAlgn="base">
        <a:spcBef>
          <a:spcPct val="0"/>
        </a:spcBef>
        <a:spcAft>
          <a:spcPct val="0"/>
        </a:spcAft>
        <a:defRPr sz="4400">
          <a:solidFill>
            <a:schemeClr val="tx2"/>
          </a:solidFill>
          <a:latin typeface="Garamond" panose="02020404030301010803" pitchFamily="18" charset="0"/>
        </a:defRPr>
      </a:lvl8pPr>
      <a:lvl9pPr marL="1828800" algn="l" rtl="0" fontAlgn="base">
        <a:spcBef>
          <a:spcPct val="0"/>
        </a:spcBef>
        <a:spcAft>
          <a:spcPct val="0"/>
        </a:spcAft>
        <a:defRPr sz="4400">
          <a:solidFill>
            <a:schemeClr val="tx2"/>
          </a:solidFill>
          <a:latin typeface="Garamond" panose="02020404030301010803"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bg2"/>
        </a:buClr>
        <a:buFont typeface="Wingdings"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atch.formed.org/videos/the-four-marks-of-the-church" TargetMode="External"/><Relationship Id="rId2" Type="http://schemas.openxmlformats.org/officeDocument/2006/relationships/hyperlink" Target="https://www.catholic.com/magazine/print-edition/the-how-and-why-of-the-nicene-cree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a:extLst>
              <a:ext uri="{FF2B5EF4-FFF2-40B4-BE49-F238E27FC236}">
                <a16:creationId xmlns:a16="http://schemas.microsoft.com/office/drawing/2014/main" id="{29120747-9BCD-3D04-CCB4-730ACBD28121}"/>
              </a:ext>
            </a:extLst>
          </p:cNvPr>
          <p:cNvSpPr>
            <a:spLocks noGrp="1" noChangeArrowheads="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9pPr>
          </a:lstStyle>
          <a:p>
            <a:pPr>
              <a:spcBef>
                <a:spcPct val="0"/>
              </a:spcBef>
              <a:buClrTx/>
              <a:buSzTx/>
              <a:buFontTx/>
              <a:buNone/>
            </a:pPr>
            <a:fld id="{79B34B56-B4E2-5541-B684-39B329ABF637}" type="slidenum">
              <a:rPr lang="en-US" altLang="en-US" sz="1000" smtClean="0"/>
              <a:pPr>
                <a:spcBef>
                  <a:spcPct val="0"/>
                </a:spcBef>
                <a:buClrTx/>
                <a:buSzTx/>
                <a:buFontTx/>
                <a:buNone/>
              </a:pPr>
              <a:t>1</a:t>
            </a:fld>
            <a:endParaRPr lang="en-US" altLang="en-US" sz="1000"/>
          </a:p>
        </p:txBody>
      </p:sp>
      <p:sp>
        <p:nvSpPr>
          <p:cNvPr id="15362" name="Rectangle 3">
            <a:extLst>
              <a:ext uri="{FF2B5EF4-FFF2-40B4-BE49-F238E27FC236}">
                <a16:creationId xmlns:a16="http://schemas.microsoft.com/office/drawing/2014/main" id="{93896F64-E3A4-2595-179A-4375AAB3D27E}"/>
              </a:ext>
            </a:extLst>
          </p:cNvPr>
          <p:cNvSpPr>
            <a:spLocks noGrp="1" noChangeArrowheads="1"/>
          </p:cNvSpPr>
          <p:nvPr>
            <p:ph type="subTitle" idx="1"/>
          </p:nvPr>
        </p:nvSpPr>
        <p:spPr>
          <a:xfrm>
            <a:off x="1371600" y="3810000"/>
            <a:ext cx="6400800" cy="2209800"/>
          </a:xfrm>
        </p:spPr>
        <p:txBody>
          <a:bodyPr/>
          <a:lstStyle/>
          <a:p>
            <a:pPr eaLnBrk="1" hangingPunct="1"/>
            <a:r>
              <a:rPr lang="en-US" altLang="en-US" sz="2400">
                <a:solidFill>
                  <a:srgbClr val="000000"/>
                </a:solidFill>
                <a:cs typeface="Times New Roman" panose="02020603050405020304" pitchFamily="18" charset="0"/>
              </a:rPr>
              <a:t>St Peter Catholic Church</a:t>
            </a:r>
          </a:p>
          <a:p>
            <a:pPr eaLnBrk="1" hangingPunct="1"/>
            <a:r>
              <a:rPr lang="en-US" altLang="en-US" sz="2100">
                <a:solidFill>
                  <a:srgbClr val="000000"/>
                </a:solidFill>
                <a:cs typeface="Times New Roman" panose="02020603050405020304" pitchFamily="18" charset="0"/>
              </a:rPr>
              <a:t>RCIA</a:t>
            </a:r>
            <a:endParaRPr lang="en-US" altLang="en-US" sz="2100"/>
          </a:p>
        </p:txBody>
      </p:sp>
      <p:sp>
        <p:nvSpPr>
          <p:cNvPr id="15363" name="Text Box 12">
            <a:extLst>
              <a:ext uri="{FF2B5EF4-FFF2-40B4-BE49-F238E27FC236}">
                <a16:creationId xmlns:a16="http://schemas.microsoft.com/office/drawing/2014/main" id="{12A7D6FD-4E96-EE46-5B73-E2259A71B8F1}"/>
              </a:ext>
            </a:extLst>
          </p:cNvPr>
          <p:cNvSpPr txBox="1">
            <a:spLocks noChangeArrowheads="1"/>
          </p:cNvSpPr>
          <p:nvPr/>
        </p:nvSpPr>
        <p:spPr bwMode="auto">
          <a:xfrm>
            <a:off x="3505200" y="4730750"/>
            <a:ext cx="25146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1800" b="1" dirty="0">
                <a:solidFill>
                  <a:schemeClr val="tx2"/>
                </a:solidFill>
                <a:latin typeface="Arial" panose="020B0604020202020204" pitchFamily="34" charset="0"/>
              </a:rPr>
              <a:t>February 29, 2024</a:t>
            </a:r>
          </a:p>
        </p:txBody>
      </p:sp>
      <p:pic>
        <p:nvPicPr>
          <p:cNvPr id="15364" name="Picture 1036" descr="Father Julian's Blog: Two pillars of the church">
            <a:extLst>
              <a:ext uri="{FF2B5EF4-FFF2-40B4-BE49-F238E27FC236}">
                <a16:creationId xmlns:a16="http://schemas.microsoft.com/office/drawing/2014/main" id="{24AB4B53-1B4D-F050-FFC2-903303309C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76200"/>
            <a:ext cx="20447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2">
            <a:extLst>
              <a:ext uri="{FF2B5EF4-FFF2-40B4-BE49-F238E27FC236}">
                <a16:creationId xmlns:a16="http://schemas.microsoft.com/office/drawing/2014/main" id="{F4902E0B-3B32-DAEA-1BB2-044C2AB2D1FA}"/>
              </a:ext>
            </a:extLst>
          </p:cNvPr>
          <p:cNvSpPr>
            <a:spLocks noGrp="1" noChangeArrowheads="1"/>
          </p:cNvSpPr>
          <p:nvPr>
            <p:ph type="ctrTitle"/>
          </p:nvPr>
        </p:nvSpPr>
        <p:spPr>
          <a:xfrm>
            <a:off x="2368550" y="838200"/>
            <a:ext cx="6318250" cy="1201738"/>
          </a:xfrm>
        </p:spPr>
        <p:txBody>
          <a:bodyPr/>
          <a:lstStyle/>
          <a:p>
            <a:pPr eaLnBrk="1" hangingPunct="1"/>
            <a:r>
              <a:rPr lang="en-US" altLang="en-US" sz="6000" b="1" dirty="0"/>
              <a:t>The Creeds</a:t>
            </a:r>
            <a:endParaRPr lang="en-US" altLang="en-US" sz="6000"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a:extLst>
              <a:ext uri="{FF2B5EF4-FFF2-40B4-BE49-F238E27FC236}">
                <a16:creationId xmlns:a16="http://schemas.microsoft.com/office/drawing/2014/main" id="{762F61A8-B77F-2F03-6799-EEC81EA77FE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9pPr>
          </a:lstStyle>
          <a:p>
            <a:pPr>
              <a:spcBef>
                <a:spcPct val="0"/>
              </a:spcBef>
              <a:buClrTx/>
              <a:buSzTx/>
              <a:buFontTx/>
              <a:buNone/>
            </a:pPr>
            <a:fld id="{748C0E06-E0E0-1041-8A3F-E322CDDE0845}" type="slidenum">
              <a:rPr lang="en-US" altLang="en-US" sz="1000" smtClean="0"/>
              <a:pPr>
                <a:spcBef>
                  <a:spcPct val="0"/>
                </a:spcBef>
                <a:buClrTx/>
                <a:buSzTx/>
                <a:buFontTx/>
                <a:buNone/>
              </a:pPr>
              <a:t>10</a:t>
            </a:fld>
            <a:endParaRPr lang="en-US" altLang="en-US" sz="1000"/>
          </a:p>
        </p:txBody>
      </p:sp>
      <p:sp>
        <p:nvSpPr>
          <p:cNvPr id="23554" name="Rectangle 2">
            <a:extLst>
              <a:ext uri="{FF2B5EF4-FFF2-40B4-BE49-F238E27FC236}">
                <a16:creationId xmlns:a16="http://schemas.microsoft.com/office/drawing/2014/main" id="{93A9D4D4-BA56-868E-8133-AE22EEE0E9C0}"/>
              </a:ext>
            </a:extLst>
          </p:cNvPr>
          <p:cNvSpPr>
            <a:spLocks noGrp="1" noChangeArrowheads="1"/>
          </p:cNvSpPr>
          <p:nvPr>
            <p:ph type="title"/>
          </p:nvPr>
        </p:nvSpPr>
        <p:spPr>
          <a:xfrm>
            <a:off x="533400" y="304800"/>
            <a:ext cx="7772400" cy="1143000"/>
          </a:xfrm>
        </p:spPr>
        <p:txBody>
          <a:bodyPr/>
          <a:lstStyle/>
          <a:p>
            <a:pPr eaLnBrk="1" hangingPunct="1"/>
            <a:r>
              <a:rPr lang="en-US" altLang="en-US"/>
              <a:t>Profession of Faith</a:t>
            </a:r>
          </a:p>
        </p:txBody>
      </p:sp>
      <p:sp>
        <p:nvSpPr>
          <p:cNvPr id="23555" name="Rectangle 3">
            <a:extLst>
              <a:ext uri="{FF2B5EF4-FFF2-40B4-BE49-F238E27FC236}">
                <a16:creationId xmlns:a16="http://schemas.microsoft.com/office/drawing/2014/main" id="{5BBA660A-7E17-D1E7-1F41-FBDC16EE23F8}"/>
              </a:ext>
            </a:extLst>
          </p:cNvPr>
          <p:cNvSpPr>
            <a:spLocks noGrp="1" noChangeArrowheads="1"/>
          </p:cNvSpPr>
          <p:nvPr>
            <p:ph type="body" idx="1"/>
          </p:nvPr>
        </p:nvSpPr>
        <p:spPr>
          <a:xfrm>
            <a:off x="457200" y="1600200"/>
            <a:ext cx="7772400" cy="5029200"/>
          </a:xfrm>
        </p:spPr>
        <p:txBody>
          <a:bodyPr/>
          <a:lstStyle/>
          <a:p>
            <a:pPr eaLnBrk="1" hangingPunct="1"/>
            <a:r>
              <a:rPr lang="en-US" altLang="en-US" sz="2400" dirty="0"/>
              <a:t>When we recite the Creed, we are making a statement of what we believe, what we have faith in, and what we will </a:t>
            </a:r>
            <a:r>
              <a:rPr lang="en-US" altLang="en-US" sz="2400" i="1" dirty="0"/>
              <a:t>live</a:t>
            </a:r>
          </a:p>
          <a:p>
            <a:pPr eaLnBrk="1" hangingPunct="1"/>
            <a:r>
              <a:rPr lang="en-US" altLang="en-US" sz="2400" dirty="0"/>
              <a:t>Belief in all articles of faith is necessary</a:t>
            </a:r>
          </a:p>
          <a:p>
            <a:pPr eaLnBrk="1" hangingPunct="1"/>
            <a:endParaRPr lang="en-US" altLang="en-US" sz="2400" dirty="0"/>
          </a:p>
          <a:p>
            <a:pPr eaLnBrk="1" hangingPunct="1"/>
            <a:r>
              <a:rPr lang="en-US" altLang="en-US" sz="2400" dirty="0"/>
              <a:t>Organization</a:t>
            </a:r>
          </a:p>
          <a:p>
            <a:pPr lvl="1" eaLnBrk="1" hangingPunct="1"/>
            <a:r>
              <a:rPr lang="en-US" altLang="en-US" sz="2000" dirty="0"/>
              <a:t>Trinitarian</a:t>
            </a:r>
          </a:p>
          <a:p>
            <a:pPr lvl="1" eaLnBrk="1" hangingPunct="1"/>
            <a:r>
              <a:rPr lang="en-US" altLang="en-US" sz="2000" dirty="0"/>
              <a:t>Twelve articles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down)">
                                      <p:cBhvr>
                                        <p:cTn id="7" dur="10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 calcmode="lin" valueType="num">
                                      <p:cBhvr>
                                        <p:cTn id="12" dur="1000" fill="hold"/>
                                        <p:tgtEl>
                                          <p:spTgt spid="23555">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23555">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2355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 calcmode="lin" valueType="num">
                                      <p:cBhvr>
                                        <p:cTn id="19" dur="1000" fill="hold"/>
                                        <p:tgtEl>
                                          <p:spTgt spid="23555">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23555">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2355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23555">
                                            <p:txEl>
                                              <p:pRg st="4" end="4"/>
                                            </p:txEl>
                                          </p:spTgt>
                                        </p:tgtEl>
                                        <p:attrNameLst>
                                          <p:attrName>style.visibility</p:attrName>
                                        </p:attrNameLst>
                                      </p:cBhvr>
                                      <p:to>
                                        <p:strVal val="visible"/>
                                      </p:to>
                                    </p:set>
                                    <p:anim calcmode="lin" valueType="num">
                                      <p:cBhvr>
                                        <p:cTn id="26" dur="1000" fill="hold"/>
                                        <p:tgtEl>
                                          <p:spTgt spid="23555">
                                            <p:txEl>
                                              <p:pRg st="4" end="4"/>
                                            </p:txEl>
                                          </p:spTgt>
                                        </p:tgtEl>
                                        <p:attrNameLst>
                                          <p:attrName>ppt_w</p:attrName>
                                        </p:attrNameLst>
                                      </p:cBhvr>
                                      <p:tavLst>
                                        <p:tav tm="0">
                                          <p:val>
                                            <p:strVal val="#ppt_w*0.70"/>
                                          </p:val>
                                        </p:tav>
                                        <p:tav tm="100000">
                                          <p:val>
                                            <p:strVal val="#ppt_w"/>
                                          </p:val>
                                        </p:tav>
                                      </p:tavLst>
                                    </p:anim>
                                    <p:anim calcmode="lin" valueType="num">
                                      <p:cBhvr>
                                        <p:cTn id="27" dur="1000" fill="hold"/>
                                        <p:tgtEl>
                                          <p:spTgt spid="23555">
                                            <p:txEl>
                                              <p:pRg st="4" end="4"/>
                                            </p:txEl>
                                          </p:spTgt>
                                        </p:tgtEl>
                                        <p:attrNameLst>
                                          <p:attrName>ppt_h</p:attrName>
                                        </p:attrNameLst>
                                      </p:cBhvr>
                                      <p:tavLst>
                                        <p:tav tm="0">
                                          <p:val>
                                            <p:strVal val="#ppt_h"/>
                                          </p:val>
                                        </p:tav>
                                        <p:tav tm="100000">
                                          <p:val>
                                            <p:strVal val="#ppt_h"/>
                                          </p:val>
                                        </p:tav>
                                      </p:tavLst>
                                    </p:anim>
                                    <p:animEffect transition="in" filter="fade">
                                      <p:cBhvr>
                                        <p:cTn id="28" dur="1000"/>
                                        <p:tgtEl>
                                          <p:spTgt spid="2355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23555">
                                            <p:txEl>
                                              <p:pRg st="5" end="5"/>
                                            </p:txEl>
                                          </p:spTgt>
                                        </p:tgtEl>
                                        <p:attrNameLst>
                                          <p:attrName>style.visibility</p:attrName>
                                        </p:attrNameLst>
                                      </p:cBhvr>
                                      <p:to>
                                        <p:strVal val="visible"/>
                                      </p:to>
                                    </p:set>
                                    <p:anim calcmode="lin" valueType="num">
                                      <p:cBhvr>
                                        <p:cTn id="33" dur="1000" fill="hold"/>
                                        <p:tgtEl>
                                          <p:spTgt spid="23555">
                                            <p:txEl>
                                              <p:pRg st="5" end="5"/>
                                            </p:txEl>
                                          </p:spTgt>
                                        </p:tgtEl>
                                        <p:attrNameLst>
                                          <p:attrName>ppt_w</p:attrName>
                                        </p:attrNameLst>
                                      </p:cBhvr>
                                      <p:tavLst>
                                        <p:tav tm="0">
                                          <p:val>
                                            <p:strVal val="#ppt_w*0.70"/>
                                          </p:val>
                                        </p:tav>
                                        <p:tav tm="100000">
                                          <p:val>
                                            <p:strVal val="#ppt_w"/>
                                          </p:val>
                                        </p:tav>
                                      </p:tavLst>
                                    </p:anim>
                                    <p:anim calcmode="lin" valueType="num">
                                      <p:cBhvr>
                                        <p:cTn id="34" dur="1000" fill="hold"/>
                                        <p:tgtEl>
                                          <p:spTgt spid="23555">
                                            <p:txEl>
                                              <p:pRg st="5" end="5"/>
                                            </p:txEl>
                                          </p:spTgt>
                                        </p:tgtEl>
                                        <p:attrNameLst>
                                          <p:attrName>ppt_h</p:attrName>
                                        </p:attrNameLst>
                                      </p:cBhvr>
                                      <p:tavLst>
                                        <p:tav tm="0">
                                          <p:val>
                                            <p:strVal val="#ppt_h"/>
                                          </p:val>
                                        </p:tav>
                                        <p:tav tm="100000">
                                          <p:val>
                                            <p:strVal val="#ppt_h"/>
                                          </p:val>
                                        </p:tav>
                                      </p:tavLst>
                                    </p:anim>
                                    <p:animEffect transition="in" filter="fade">
                                      <p:cBhvr>
                                        <p:cTn id="35" dur="10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16E4BB70-935C-70FE-CAA2-F46FDD960F50}"/>
              </a:ext>
            </a:extLst>
          </p:cNvPr>
          <p:cNvSpPr>
            <a:spLocks noGrp="1"/>
          </p:cNvSpPr>
          <p:nvPr>
            <p:ph type="sldNum" sz="quarter" idx="12"/>
          </p:nvPr>
        </p:nvSpPr>
        <p:spPr/>
        <p:txBody>
          <a:bodyPr/>
          <a:lstStyle/>
          <a:p>
            <a:fld id="{9AA73012-9E63-BE49-B4B3-CE64C3F1B76B}" type="slidenum">
              <a:rPr lang="en-US" altLang="en-US"/>
              <a:pPr/>
              <a:t>11</a:t>
            </a:fld>
            <a:endParaRPr lang="en-US" altLang="en-US"/>
          </a:p>
        </p:txBody>
      </p:sp>
      <p:sp>
        <p:nvSpPr>
          <p:cNvPr id="247813" name="Rectangle 5">
            <a:extLst>
              <a:ext uri="{FF2B5EF4-FFF2-40B4-BE49-F238E27FC236}">
                <a16:creationId xmlns:a16="http://schemas.microsoft.com/office/drawing/2014/main" id="{7646AC3A-28FB-5D7B-9438-3347AF36A161}"/>
              </a:ext>
            </a:extLst>
          </p:cNvPr>
          <p:cNvSpPr>
            <a:spLocks noGrp="1" noChangeArrowheads="1"/>
          </p:cNvSpPr>
          <p:nvPr>
            <p:ph type="title"/>
          </p:nvPr>
        </p:nvSpPr>
        <p:spPr>
          <a:xfrm>
            <a:off x="2286000" y="381000"/>
            <a:ext cx="4381500" cy="949325"/>
          </a:xfrm>
        </p:spPr>
        <p:txBody>
          <a:bodyPr/>
          <a:lstStyle/>
          <a:p>
            <a:pPr algn="ctr"/>
            <a:r>
              <a:rPr lang="en-US" altLang="en-US" sz="3600"/>
              <a:t>The Apostle’s Creed</a:t>
            </a:r>
          </a:p>
        </p:txBody>
      </p:sp>
      <p:sp>
        <p:nvSpPr>
          <p:cNvPr id="247815" name="Text Box 7">
            <a:extLst>
              <a:ext uri="{FF2B5EF4-FFF2-40B4-BE49-F238E27FC236}">
                <a16:creationId xmlns:a16="http://schemas.microsoft.com/office/drawing/2014/main" id="{5FFB8442-2763-3F4C-88C2-31E15027C2E6}"/>
              </a:ext>
            </a:extLst>
          </p:cNvPr>
          <p:cNvSpPr txBox="1">
            <a:spLocks noChangeArrowheads="1"/>
          </p:cNvSpPr>
          <p:nvPr/>
        </p:nvSpPr>
        <p:spPr bwMode="auto">
          <a:xfrm>
            <a:off x="381000" y="1688842"/>
            <a:ext cx="83058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2000" dirty="0">
                <a:latin typeface="Arial" panose="020B0604020202020204" pitchFamily="34" charset="0"/>
              </a:rPr>
              <a:t>I believe in God, the Father almighty, creator of heaven and earth,</a:t>
            </a:r>
          </a:p>
          <a:p>
            <a:pPr algn="ctr" eaLnBrk="1" hangingPunct="1"/>
            <a:r>
              <a:rPr lang="en-US" altLang="en-US" sz="2000" dirty="0">
                <a:latin typeface="Arial" panose="020B0604020202020204" pitchFamily="34" charset="0"/>
              </a:rPr>
              <a:t>and in Jesus Christ, His only Son, our Lord.</a:t>
            </a:r>
          </a:p>
          <a:p>
            <a:pPr algn="ctr" eaLnBrk="1" hangingPunct="1"/>
            <a:r>
              <a:rPr lang="en-US" altLang="en-US" sz="2000" dirty="0">
                <a:latin typeface="Arial" panose="020B0604020202020204" pitchFamily="34" charset="0"/>
              </a:rPr>
              <a:t>He was conceived by the power of the Holy Spirit and born of the Virgin Mary.</a:t>
            </a:r>
          </a:p>
          <a:p>
            <a:pPr algn="ctr" eaLnBrk="1" hangingPunct="1"/>
            <a:r>
              <a:rPr lang="en-US" altLang="en-US" sz="2000" dirty="0">
                <a:latin typeface="Arial" panose="020B0604020202020204" pitchFamily="34" charset="0"/>
              </a:rPr>
              <a:t>He suffered under Pontius Pilate, was crucified, died and was buried.</a:t>
            </a:r>
          </a:p>
          <a:p>
            <a:pPr algn="ctr" eaLnBrk="1" hangingPunct="1"/>
            <a:r>
              <a:rPr lang="en-US" altLang="en-US" sz="2000" dirty="0">
                <a:latin typeface="Arial" panose="020B0604020202020204" pitchFamily="34" charset="0"/>
              </a:rPr>
              <a:t>He descended into hell. On the third day He rose again from the dead..</a:t>
            </a:r>
          </a:p>
          <a:p>
            <a:pPr algn="ctr" eaLnBrk="1" hangingPunct="1"/>
            <a:r>
              <a:rPr lang="en-US" altLang="en-US" sz="2000" dirty="0">
                <a:latin typeface="Arial" panose="020B0604020202020204" pitchFamily="34" charset="0"/>
              </a:rPr>
              <a:t>He ascended into heaven and is seated at the right hand of the Father</a:t>
            </a:r>
          </a:p>
          <a:p>
            <a:pPr algn="ctr" eaLnBrk="1" hangingPunct="1"/>
            <a:r>
              <a:rPr lang="en-US" altLang="en-US" sz="2000" dirty="0">
                <a:latin typeface="Arial" panose="020B0604020202020204" pitchFamily="34" charset="0"/>
              </a:rPr>
              <a:t> and from thence He will come again to judge the living and the dead.</a:t>
            </a:r>
          </a:p>
          <a:p>
            <a:pPr algn="ctr" eaLnBrk="1" hangingPunct="1"/>
            <a:r>
              <a:rPr lang="en-US" altLang="en-US" sz="2000" dirty="0">
                <a:latin typeface="Arial" panose="020B0604020202020204" pitchFamily="34" charset="0"/>
              </a:rPr>
              <a:t>I believe in the Holy Spirit, the holy catholic Church, the communion of saints, the forgiveness of sins, the resurrection of the body, and life everlasting.</a:t>
            </a:r>
          </a:p>
          <a:p>
            <a:pPr algn="ctr" eaLnBrk="1" hangingPunct="1"/>
            <a:r>
              <a:rPr lang="en-US" altLang="en-US" sz="2000" dirty="0">
                <a:latin typeface="Arial" panose="020B0604020202020204" pitchFamily="34" charset="0"/>
              </a:rPr>
              <a:t>Amen</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3EC85-3C1C-1F5E-D68C-038187EF7EE9}"/>
              </a:ext>
            </a:extLst>
          </p:cNvPr>
          <p:cNvSpPr>
            <a:spLocks noGrp="1"/>
          </p:cNvSpPr>
          <p:nvPr>
            <p:ph type="title"/>
          </p:nvPr>
        </p:nvSpPr>
        <p:spPr/>
        <p:txBody>
          <a:bodyPr/>
          <a:lstStyle/>
          <a:p>
            <a:r>
              <a:rPr lang="en-US" dirty="0"/>
              <a:t>Closing Prayer</a:t>
            </a:r>
          </a:p>
        </p:txBody>
      </p:sp>
      <p:sp>
        <p:nvSpPr>
          <p:cNvPr id="3" name="Content Placeholder 2">
            <a:extLst>
              <a:ext uri="{FF2B5EF4-FFF2-40B4-BE49-F238E27FC236}">
                <a16:creationId xmlns:a16="http://schemas.microsoft.com/office/drawing/2014/main" id="{48951261-F12F-4887-0019-A1029E986865}"/>
              </a:ext>
            </a:extLst>
          </p:cNvPr>
          <p:cNvSpPr>
            <a:spLocks noGrp="1"/>
          </p:cNvSpPr>
          <p:nvPr>
            <p:ph idx="1"/>
          </p:nvPr>
        </p:nvSpPr>
        <p:spPr/>
        <p:txBody>
          <a:bodyPr/>
          <a:lstStyle/>
          <a:p>
            <a:r>
              <a:rPr lang="en-US" b="0" i="0" u="none" strike="noStrike" dirty="0">
                <a:solidFill>
                  <a:srgbClr val="333333"/>
                </a:solidFill>
                <a:effectLst/>
                <a:latin typeface="Helvetica Neue" panose="02000503000000020004" pitchFamily="2" charset="0"/>
              </a:rPr>
              <a:t>All praise to You, O God, this night</a:t>
            </a:r>
            <a:br>
              <a:rPr lang="en-US" dirty="0"/>
            </a:br>
            <a:r>
              <a:rPr lang="en-US" b="0" i="0" u="none" strike="noStrike" dirty="0">
                <a:solidFill>
                  <a:srgbClr val="333333"/>
                </a:solidFill>
                <a:effectLst/>
                <a:latin typeface="Helvetica Neue" panose="02000503000000020004" pitchFamily="2" charset="0"/>
              </a:rPr>
              <a:t>For all the blessings of the light;</a:t>
            </a:r>
            <a:br>
              <a:rPr lang="en-US" dirty="0"/>
            </a:br>
            <a:r>
              <a:rPr lang="en-US" b="0" i="0" u="none" strike="noStrike" dirty="0">
                <a:solidFill>
                  <a:srgbClr val="333333"/>
                </a:solidFill>
                <a:effectLst/>
                <a:latin typeface="Helvetica Neue" panose="02000503000000020004" pitchFamily="2" charset="0"/>
              </a:rPr>
              <a:t>Keep us, we pray, O King of kings,</a:t>
            </a:r>
            <a:br>
              <a:rPr lang="en-US" dirty="0"/>
            </a:br>
            <a:r>
              <a:rPr lang="en-US" b="0" i="0" u="none" strike="noStrike" dirty="0">
                <a:solidFill>
                  <a:srgbClr val="333333"/>
                </a:solidFill>
                <a:effectLst/>
                <a:latin typeface="Helvetica Neue" panose="02000503000000020004" pitchFamily="2" charset="0"/>
              </a:rPr>
              <a:t>Beneath Your own almighty wings.</a:t>
            </a:r>
          </a:p>
          <a:p>
            <a:r>
              <a:rPr lang="en-US" b="0" i="0" u="none" strike="noStrike" dirty="0">
                <a:solidFill>
                  <a:srgbClr val="333333"/>
                </a:solidFill>
                <a:effectLst/>
                <a:latin typeface="Helvetica Neue" panose="02000503000000020004" pitchFamily="2" charset="0"/>
              </a:rPr>
              <a:t>Enlighten us, O blessed Light,</a:t>
            </a:r>
            <a:br>
              <a:rPr lang="en-US" dirty="0"/>
            </a:br>
            <a:r>
              <a:rPr lang="en-US" b="0" i="0" u="none" strike="noStrike" dirty="0">
                <a:solidFill>
                  <a:srgbClr val="333333"/>
                </a:solidFill>
                <a:effectLst/>
                <a:latin typeface="Helvetica Neue" panose="02000503000000020004" pitchFamily="2" charset="0"/>
              </a:rPr>
              <a:t>and give us rest throughout this night.</a:t>
            </a:r>
            <a:br>
              <a:rPr lang="en-US" dirty="0"/>
            </a:br>
            <a:r>
              <a:rPr lang="en-US" b="0" i="0" u="none" strike="noStrike" dirty="0">
                <a:solidFill>
                  <a:srgbClr val="333333"/>
                </a:solidFill>
                <a:effectLst/>
                <a:latin typeface="Helvetica Neue" panose="02000503000000020004" pitchFamily="2" charset="0"/>
              </a:rPr>
              <a:t>O strengthen us, that for Your sake,</a:t>
            </a:r>
            <a:br>
              <a:rPr lang="en-US" dirty="0"/>
            </a:br>
            <a:r>
              <a:rPr lang="en-US" b="0" i="0" u="none" strike="noStrike" dirty="0">
                <a:solidFill>
                  <a:srgbClr val="333333"/>
                </a:solidFill>
                <a:effectLst/>
                <a:latin typeface="Helvetica Neue" panose="02000503000000020004" pitchFamily="2" charset="0"/>
              </a:rPr>
              <a:t>We all may serve You when we wake. Amen.</a:t>
            </a:r>
            <a:endParaRPr lang="en-US" dirty="0"/>
          </a:p>
        </p:txBody>
      </p:sp>
      <p:sp>
        <p:nvSpPr>
          <p:cNvPr id="4" name="Slide Number Placeholder 3">
            <a:extLst>
              <a:ext uri="{FF2B5EF4-FFF2-40B4-BE49-F238E27FC236}">
                <a16:creationId xmlns:a16="http://schemas.microsoft.com/office/drawing/2014/main" id="{69164C34-EE3E-2676-7DA0-8A548BB75DF4}"/>
              </a:ext>
            </a:extLst>
          </p:cNvPr>
          <p:cNvSpPr>
            <a:spLocks noGrp="1"/>
          </p:cNvSpPr>
          <p:nvPr>
            <p:ph type="sldNum" sz="quarter" idx="12"/>
          </p:nvPr>
        </p:nvSpPr>
        <p:spPr/>
        <p:txBody>
          <a:bodyPr/>
          <a:lstStyle/>
          <a:p>
            <a:pPr>
              <a:defRPr/>
            </a:pPr>
            <a:fld id="{6392E219-592C-9D49-AC0E-995975B236F4}" type="slidenum">
              <a:rPr lang="en-US" altLang="en-US" smtClean="0"/>
              <a:pPr>
                <a:defRPr/>
              </a:pPr>
              <a:t>12</a:t>
            </a:fld>
            <a:endParaRPr lang="en-US" altLang="en-US"/>
          </a:p>
        </p:txBody>
      </p:sp>
    </p:spTree>
    <p:extLst>
      <p:ext uri="{BB962C8B-B14F-4D97-AF65-F5344CB8AC3E}">
        <p14:creationId xmlns:p14="http://schemas.microsoft.com/office/powerpoint/2010/main" val="373776263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5">
            <a:extLst>
              <a:ext uri="{FF2B5EF4-FFF2-40B4-BE49-F238E27FC236}">
                <a16:creationId xmlns:a16="http://schemas.microsoft.com/office/drawing/2014/main" id="{0007C0D4-C502-96A1-C6F5-E6A3DB87C11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9pPr>
          </a:lstStyle>
          <a:p>
            <a:pPr>
              <a:spcBef>
                <a:spcPct val="0"/>
              </a:spcBef>
              <a:buClrTx/>
              <a:buSzTx/>
              <a:buFontTx/>
              <a:buNone/>
            </a:pPr>
            <a:fld id="{0A19D2BE-A560-3944-93FF-CFFD968A8BAD}" type="slidenum">
              <a:rPr lang="en-US" altLang="en-US" sz="1000" smtClean="0"/>
              <a:pPr>
                <a:spcBef>
                  <a:spcPct val="0"/>
                </a:spcBef>
                <a:buClrTx/>
                <a:buSzTx/>
                <a:buFontTx/>
                <a:buNone/>
              </a:pPr>
              <a:t>13</a:t>
            </a:fld>
            <a:endParaRPr lang="en-US" altLang="en-US" sz="1000"/>
          </a:p>
        </p:txBody>
      </p:sp>
      <p:sp>
        <p:nvSpPr>
          <p:cNvPr id="34818" name="Rectangle 5">
            <a:extLst>
              <a:ext uri="{FF2B5EF4-FFF2-40B4-BE49-F238E27FC236}">
                <a16:creationId xmlns:a16="http://schemas.microsoft.com/office/drawing/2014/main" id="{1CD49EF1-392C-110A-D0A8-FE08AAD1ED14}"/>
              </a:ext>
            </a:extLst>
          </p:cNvPr>
          <p:cNvSpPr>
            <a:spLocks noGrp="1" noChangeArrowheads="1"/>
          </p:cNvSpPr>
          <p:nvPr>
            <p:ph type="title"/>
          </p:nvPr>
        </p:nvSpPr>
        <p:spPr>
          <a:xfrm>
            <a:off x="457200" y="228600"/>
            <a:ext cx="7772400" cy="1143000"/>
          </a:xfrm>
        </p:spPr>
        <p:txBody>
          <a:bodyPr/>
          <a:lstStyle/>
          <a:p>
            <a:pPr eaLnBrk="1" hangingPunct="1"/>
            <a:r>
              <a:rPr lang="en-US" altLang="en-US"/>
              <a:t>Sources</a:t>
            </a:r>
          </a:p>
        </p:txBody>
      </p:sp>
      <p:sp>
        <p:nvSpPr>
          <p:cNvPr id="31747" name="Rectangle 6">
            <a:extLst>
              <a:ext uri="{FF2B5EF4-FFF2-40B4-BE49-F238E27FC236}">
                <a16:creationId xmlns:a16="http://schemas.microsoft.com/office/drawing/2014/main" id="{3F0AA011-8BF3-78FE-00D8-B40A8401B83C}"/>
              </a:ext>
            </a:extLst>
          </p:cNvPr>
          <p:cNvSpPr>
            <a:spLocks noGrp="1" noChangeArrowheads="1"/>
          </p:cNvSpPr>
          <p:nvPr>
            <p:ph type="body" idx="1"/>
          </p:nvPr>
        </p:nvSpPr>
        <p:spPr>
          <a:xfrm>
            <a:off x="304800" y="1600200"/>
            <a:ext cx="7772400" cy="4114800"/>
          </a:xfrm>
        </p:spPr>
        <p:txBody>
          <a:bodyPr/>
          <a:lstStyle/>
          <a:p>
            <a:pPr eaLnBrk="1" hangingPunct="1">
              <a:defRPr/>
            </a:pPr>
            <a:r>
              <a:rPr lang="en-US" altLang="en-US" sz="2000" dirty="0">
                <a:latin typeface="Calibri" panose="020F0502020204030204" pitchFamily="34" charset="0"/>
                <a:cs typeface="Calibri" panose="020F0502020204030204" pitchFamily="34" charset="0"/>
              </a:rPr>
              <a:t>Catechism of the Catholic Church (CCC)</a:t>
            </a:r>
          </a:p>
          <a:p>
            <a:pPr eaLnBrk="1" hangingPunct="1">
              <a:defRPr/>
            </a:pPr>
            <a:r>
              <a:rPr lang="en-US" altLang="en-US" sz="2000" dirty="0">
                <a:latin typeface="Calibri" panose="020F0502020204030204" pitchFamily="34" charset="0"/>
                <a:cs typeface="Calibri" panose="020F0502020204030204" pitchFamily="34" charset="0"/>
              </a:rPr>
              <a:t>Ray, Stephen K. and Walters, R. Dennis, </a:t>
            </a:r>
            <a:r>
              <a:rPr lang="en-US" altLang="en-US" sz="2000" u="sng" dirty="0">
                <a:latin typeface="Calibri" panose="020F0502020204030204" pitchFamily="34" charset="0"/>
                <a:cs typeface="Calibri" panose="020F0502020204030204" pitchFamily="34" charset="0"/>
              </a:rPr>
              <a:t>The Faith for Beginners - Understanding the Creeds</a:t>
            </a:r>
            <a:r>
              <a:rPr lang="en-US" altLang="en-US" sz="2000" dirty="0">
                <a:latin typeface="Calibri" panose="020F0502020204030204" pitchFamily="34" charset="0"/>
                <a:cs typeface="Calibri" panose="020F0502020204030204" pitchFamily="34" charset="0"/>
              </a:rPr>
              <a:t>, Catholic Answers, San Diego, 2006.</a:t>
            </a:r>
          </a:p>
          <a:p>
            <a:pPr eaLnBrk="1" hangingPunct="1">
              <a:defRPr/>
            </a:pPr>
            <a:r>
              <a:rPr lang="en-US" altLang="en-US" sz="2000" dirty="0" err="1">
                <a:latin typeface="Calibri" panose="020F0502020204030204" pitchFamily="34" charset="0"/>
                <a:cs typeface="Calibri" panose="020F0502020204030204" pitchFamily="34" charset="0"/>
              </a:rPr>
              <a:t>D’Ambrosio</a:t>
            </a:r>
            <a:r>
              <a:rPr lang="en-US" altLang="en-US" sz="2000" dirty="0">
                <a:latin typeface="Calibri" panose="020F0502020204030204" pitchFamily="34" charset="0"/>
                <a:cs typeface="Calibri" panose="020F0502020204030204" pitchFamily="34" charset="0"/>
              </a:rPr>
              <a:t>, Dr </a:t>
            </a:r>
            <a:r>
              <a:rPr lang="en-US" altLang="en-US" sz="2000" dirty="0" err="1">
                <a:latin typeface="Calibri" panose="020F0502020204030204" pitchFamily="34" charset="0"/>
                <a:cs typeface="Calibri" panose="020F0502020204030204" pitchFamily="34" charset="0"/>
              </a:rPr>
              <a:t>Marcellino</a:t>
            </a:r>
            <a:r>
              <a:rPr lang="en-US" altLang="en-US" sz="2000" dirty="0">
                <a:latin typeface="Calibri" panose="020F0502020204030204" pitchFamily="34" charset="0"/>
                <a:cs typeface="Calibri" panose="020F0502020204030204" pitchFamily="34" charset="0"/>
              </a:rPr>
              <a:t>, “I Believe – The Heart of the Catholic Faith” (audio), Ascension Press, 2005</a:t>
            </a:r>
          </a:p>
          <a:p>
            <a:pPr eaLnBrk="1" hangingPunct="1">
              <a:defRPr/>
            </a:pPr>
            <a:r>
              <a:rPr lang="en-US" altLang="en-US" sz="2000" dirty="0">
                <a:latin typeface="Calibri" panose="020F0502020204030204" pitchFamily="34" charset="0"/>
                <a:cs typeface="Calibri" panose="020F0502020204030204" pitchFamily="34" charset="0"/>
                <a:hlinkClick r:id="rId2"/>
              </a:rPr>
              <a:t>https://www.catholic.com/magazine/print-edition/the-how-and-why-of-the-nicene-creed</a:t>
            </a:r>
            <a:endParaRPr lang="en-US" altLang="en-US" sz="2000" dirty="0">
              <a:latin typeface="Calibri" panose="020F0502020204030204" pitchFamily="34" charset="0"/>
              <a:cs typeface="Calibri" panose="020F0502020204030204" pitchFamily="34" charset="0"/>
            </a:endParaRPr>
          </a:p>
          <a:p>
            <a:pPr eaLnBrk="1" hangingPunct="1">
              <a:defRPr/>
            </a:pPr>
            <a:r>
              <a:rPr lang="en-US" altLang="en-US" sz="2000" dirty="0">
                <a:latin typeface="Calibri" panose="020F0502020204030204" pitchFamily="34" charset="0"/>
                <a:cs typeface="Calibri" panose="020F0502020204030204" pitchFamily="34" charset="0"/>
              </a:rPr>
              <a:t>Scott Hahn video - https://</a:t>
            </a:r>
            <a:r>
              <a:rPr lang="en-US" altLang="en-US" sz="2000" dirty="0" err="1">
                <a:latin typeface="Calibri" panose="020F0502020204030204" pitchFamily="34" charset="0"/>
                <a:cs typeface="Calibri" panose="020F0502020204030204" pitchFamily="34" charset="0"/>
              </a:rPr>
              <a:t>www.youtube.com</a:t>
            </a:r>
            <a:r>
              <a:rPr lang="en-US" altLang="en-US" sz="2000" dirty="0">
                <a:latin typeface="Calibri" panose="020F0502020204030204" pitchFamily="34" charset="0"/>
                <a:cs typeface="Calibri" panose="020F0502020204030204" pitchFamily="34" charset="0"/>
              </a:rPr>
              <a:t>/</a:t>
            </a:r>
            <a:r>
              <a:rPr lang="en-US" altLang="en-US" sz="2000" dirty="0" err="1">
                <a:latin typeface="Calibri" panose="020F0502020204030204" pitchFamily="34" charset="0"/>
                <a:cs typeface="Calibri" panose="020F0502020204030204" pitchFamily="34" charset="0"/>
              </a:rPr>
              <a:t>watch?v</a:t>
            </a:r>
            <a:r>
              <a:rPr lang="en-US" altLang="en-US" sz="2000" dirty="0">
                <a:latin typeface="Calibri" panose="020F0502020204030204" pitchFamily="34" charset="0"/>
                <a:cs typeface="Calibri" panose="020F0502020204030204" pitchFamily="34" charset="0"/>
              </a:rPr>
              <a:t>=URlXFJt_i04</a:t>
            </a:r>
          </a:p>
          <a:p>
            <a:pPr eaLnBrk="1" hangingPunct="1">
              <a:defRPr/>
            </a:pPr>
            <a:r>
              <a:rPr lang="en-US" altLang="en-US" sz="2000" dirty="0">
                <a:latin typeface="Calibri" panose="020F0502020204030204" pitchFamily="34" charset="0"/>
                <a:cs typeface="Calibri" panose="020F0502020204030204" pitchFamily="34" charset="0"/>
                <a:hlinkClick r:id="rId3"/>
              </a:rPr>
              <a:t>https://watch.formed.org</a:t>
            </a:r>
            <a:r>
              <a:rPr lang="en-US" altLang="en-US" sz="2000">
                <a:latin typeface="Calibri" panose="020F0502020204030204" pitchFamily="34" charset="0"/>
                <a:cs typeface="Calibri" panose="020F0502020204030204" pitchFamily="34" charset="0"/>
                <a:hlinkClick r:id="rId3"/>
              </a:rPr>
              <a:t>/videos/the-four-marks-of-the-church</a:t>
            </a:r>
            <a:r>
              <a:rPr lang="en-US" altLang="en-US" sz="2000">
                <a:latin typeface="Calibri" panose="020F0502020204030204" pitchFamily="34" charset="0"/>
                <a:cs typeface="Calibri" panose="020F0502020204030204" pitchFamily="34" charset="0"/>
              </a:rPr>
              <a:t> </a:t>
            </a:r>
          </a:p>
          <a:p>
            <a:pPr marL="0" indent="0" eaLnBrk="1" hangingPunct="1">
              <a:buFont typeface="Wingdings" pitchFamily="2" charset="2"/>
              <a:buNone/>
              <a:defRPr/>
            </a:pPr>
            <a:endParaRPr lang="en-US" altLang="en-US" sz="2000">
              <a:latin typeface="Calibri" panose="020F0502020204030204" pitchFamily="34" charset="0"/>
              <a:cs typeface="Calibri" panose="020F0502020204030204" pitchFamily="34"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1">
            <a:extLst>
              <a:ext uri="{FF2B5EF4-FFF2-40B4-BE49-F238E27FC236}">
                <a16:creationId xmlns:a16="http://schemas.microsoft.com/office/drawing/2014/main" id="{96174185-7A7E-455F-6B0F-4BF62B55F27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9pPr>
          </a:lstStyle>
          <a:p>
            <a:pPr>
              <a:spcBef>
                <a:spcPct val="0"/>
              </a:spcBef>
              <a:buClrTx/>
              <a:buSzTx/>
              <a:buFontTx/>
              <a:buNone/>
            </a:pPr>
            <a:fld id="{E0D1885B-2FD8-F04B-85CA-2EBC1E8326BE}" type="slidenum">
              <a:rPr lang="en-US" altLang="en-US" sz="1000" smtClean="0"/>
              <a:pPr>
                <a:spcBef>
                  <a:spcPct val="0"/>
                </a:spcBef>
                <a:buClrTx/>
                <a:buSzTx/>
                <a:buFontTx/>
                <a:buNone/>
              </a:pPr>
              <a:t>14</a:t>
            </a:fld>
            <a:endParaRPr lang="en-US" altLang="en-US" sz="1000"/>
          </a:p>
        </p:txBody>
      </p:sp>
      <p:pic>
        <p:nvPicPr>
          <p:cNvPr id="35842" name="Picture 4">
            <a:extLst>
              <a:ext uri="{FF2B5EF4-FFF2-40B4-BE49-F238E27FC236}">
                <a16:creationId xmlns:a16="http://schemas.microsoft.com/office/drawing/2014/main" id="{25870A92-8C92-2FE0-756E-A45B87FE71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905000"/>
            <a:ext cx="46482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272A-834D-C3A1-27DB-7FE632D879CE}"/>
              </a:ext>
            </a:extLst>
          </p:cNvPr>
          <p:cNvSpPr>
            <a:spLocks noGrp="1"/>
          </p:cNvSpPr>
          <p:nvPr>
            <p:ph type="title"/>
          </p:nvPr>
        </p:nvSpPr>
        <p:spPr/>
        <p:txBody>
          <a:bodyPr/>
          <a:lstStyle/>
          <a:p>
            <a:r>
              <a:rPr lang="en-US" dirty="0"/>
              <a:t>Opening Prayer</a:t>
            </a:r>
          </a:p>
        </p:txBody>
      </p:sp>
      <p:sp>
        <p:nvSpPr>
          <p:cNvPr id="3" name="Content Placeholder 2">
            <a:extLst>
              <a:ext uri="{FF2B5EF4-FFF2-40B4-BE49-F238E27FC236}">
                <a16:creationId xmlns:a16="http://schemas.microsoft.com/office/drawing/2014/main" id="{B8EF53F8-59D7-EB49-1615-192424FBFC1A}"/>
              </a:ext>
            </a:extLst>
          </p:cNvPr>
          <p:cNvSpPr>
            <a:spLocks noGrp="1"/>
          </p:cNvSpPr>
          <p:nvPr>
            <p:ph idx="1"/>
          </p:nvPr>
        </p:nvSpPr>
        <p:spPr>
          <a:xfrm>
            <a:off x="457200" y="1600200"/>
            <a:ext cx="8229600" cy="4800600"/>
          </a:xfrm>
        </p:spPr>
        <p:txBody>
          <a:bodyPr/>
          <a:lstStyle/>
          <a:p>
            <a:r>
              <a:rPr lang="en-US" sz="2400" b="0" i="0" u="none" strike="noStrike" dirty="0">
                <a:solidFill>
                  <a:srgbClr val="333333"/>
                </a:solidFill>
                <a:effectLst/>
                <a:latin typeface="Helvetica Neue" panose="02000503000000020004" pitchFamily="2" charset="0"/>
              </a:rPr>
              <a:t>Spirit of wisdom and understanding, enlighten our minds to perceive the mysteries of the universe in relation to eternity. Spirit of right judgment and courage, guide us and make us firm in our baptismal decision to follow Jesus' way of love. Spirit of knowledge and reverence, help us to see the lasting value of justice and mercy in our everyday dealings with one another. May we respect life as we work to solve problems of family and nation, economy and ecology. Spirit of God, spark our faith, hope and love into new action each day. Fill our lives with wonder and awe in your presence which penetrates all creation. Amen. </a:t>
            </a:r>
            <a:br>
              <a:rPr lang="en-US" sz="2400" dirty="0"/>
            </a:br>
            <a:endParaRPr lang="en-US" sz="2400" dirty="0"/>
          </a:p>
        </p:txBody>
      </p:sp>
      <p:sp>
        <p:nvSpPr>
          <p:cNvPr id="4" name="Slide Number Placeholder 3">
            <a:extLst>
              <a:ext uri="{FF2B5EF4-FFF2-40B4-BE49-F238E27FC236}">
                <a16:creationId xmlns:a16="http://schemas.microsoft.com/office/drawing/2014/main" id="{6C470DF8-E69F-7EBE-A125-CD30A18D4F08}"/>
              </a:ext>
            </a:extLst>
          </p:cNvPr>
          <p:cNvSpPr>
            <a:spLocks noGrp="1"/>
          </p:cNvSpPr>
          <p:nvPr>
            <p:ph type="sldNum" sz="quarter" idx="12"/>
          </p:nvPr>
        </p:nvSpPr>
        <p:spPr/>
        <p:txBody>
          <a:bodyPr/>
          <a:lstStyle/>
          <a:p>
            <a:pPr>
              <a:defRPr/>
            </a:pPr>
            <a:fld id="{6392E219-592C-9D49-AC0E-995975B236F4}" type="slidenum">
              <a:rPr lang="en-US" altLang="en-US" smtClean="0"/>
              <a:pPr>
                <a:defRPr/>
              </a:pPr>
              <a:t>2</a:t>
            </a:fld>
            <a:endParaRPr lang="en-US" altLang="en-US"/>
          </a:p>
        </p:txBody>
      </p:sp>
    </p:spTree>
    <p:extLst>
      <p:ext uri="{BB962C8B-B14F-4D97-AF65-F5344CB8AC3E}">
        <p14:creationId xmlns:p14="http://schemas.microsoft.com/office/powerpoint/2010/main" val="276922347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2263A4BB-BEB0-08C8-9C50-6C50A7255418}"/>
              </a:ext>
            </a:extLst>
          </p:cNvPr>
          <p:cNvSpPr>
            <a:spLocks noGrp="1" noChangeArrowheads="1"/>
          </p:cNvSpPr>
          <p:nvPr>
            <p:ph type="title"/>
          </p:nvPr>
        </p:nvSpPr>
        <p:spPr/>
        <p:txBody>
          <a:bodyPr/>
          <a:lstStyle/>
          <a:p>
            <a:pPr eaLnBrk="1" hangingPunct="1"/>
            <a:r>
              <a:rPr lang="en-US" altLang="en-US"/>
              <a:t>Agenda</a:t>
            </a:r>
          </a:p>
        </p:txBody>
      </p:sp>
      <p:sp>
        <p:nvSpPr>
          <p:cNvPr id="17410" name="Content Placeholder 2">
            <a:extLst>
              <a:ext uri="{FF2B5EF4-FFF2-40B4-BE49-F238E27FC236}">
                <a16:creationId xmlns:a16="http://schemas.microsoft.com/office/drawing/2014/main" id="{29C83967-3C9B-2348-9909-9DA74F497891}"/>
              </a:ext>
            </a:extLst>
          </p:cNvPr>
          <p:cNvSpPr>
            <a:spLocks noGrp="1" noChangeArrowheads="1"/>
          </p:cNvSpPr>
          <p:nvPr>
            <p:ph idx="1"/>
          </p:nvPr>
        </p:nvSpPr>
        <p:spPr/>
        <p:txBody>
          <a:bodyPr/>
          <a:lstStyle/>
          <a:p>
            <a:pPr eaLnBrk="1" hangingPunct="1"/>
            <a:r>
              <a:rPr lang="en-US" altLang="en-US" dirty="0"/>
              <a:t>Faith Review</a:t>
            </a:r>
          </a:p>
          <a:p>
            <a:pPr eaLnBrk="1" hangingPunct="1"/>
            <a:r>
              <a:rPr lang="en-US" altLang="en-US" dirty="0"/>
              <a:t>What is a Creed?</a:t>
            </a:r>
          </a:p>
          <a:p>
            <a:pPr eaLnBrk="1" hangingPunct="1"/>
            <a:r>
              <a:rPr lang="en-US" altLang="en-US" dirty="0"/>
              <a:t>Genesis of Creeds</a:t>
            </a:r>
          </a:p>
          <a:p>
            <a:pPr eaLnBrk="1" hangingPunct="1"/>
            <a:r>
              <a:rPr lang="en-US" altLang="en-US" dirty="0"/>
              <a:t>A Deeper Dive</a:t>
            </a:r>
          </a:p>
        </p:txBody>
      </p:sp>
      <p:sp>
        <p:nvSpPr>
          <p:cNvPr id="17411" name="Slide Number Placeholder 3">
            <a:extLst>
              <a:ext uri="{FF2B5EF4-FFF2-40B4-BE49-F238E27FC236}">
                <a16:creationId xmlns:a16="http://schemas.microsoft.com/office/drawing/2014/main" id="{B26BCD0F-CDB3-3684-24E3-63630034A7B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9pPr>
          </a:lstStyle>
          <a:p>
            <a:pPr>
              <a:spcBef>
                <a:spcPct val="0"/>
              </a:spcBef>
              <a:buClrTx/>
              <a:buSzTx/>
              <a:buFontTx/>
              <a:buNone/>
            </a:pPr>
            <a:fld id="{0C74827B-80C2-F940-83EE-8F9C358439B6}" type="slidenum">
              <a:rPr lang="en-US" altLang="en-US" sz="1000" smtClean="0"/>
              <a:pPr>
                <a:spcBef>
                  <a:spcPct val="0"/>
                </a:spcBef>
                <a:buClrTx/>
                <a:buSzTx/>
                <a:buFontTx/>
                <a:buNone/>
              </a:pPr>
              <a:t>3</a:t>
            </a:fld>
            <a:endParaRPr lang="en-US" altLang="en-US" sz="100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a:extLst>
              <a:ext uri="{FF2B5EF4-FFF2-40B4-BE49-F238E27FC236}">
                <a16:creationId xmlns:a16="http://schemas.microsoft.com/office/drawing/2014/main" id="{34C8B4B7-720C-A9C9-AFA0-F17BE58FB8D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9pPr>
          </a:lstStyle>
          <a:p>
            <a:pPr>
              <a:spcBef>
                <a:spcPct val="0"/>
              </a:spcBef>
              <a:buClrTx/>
              <a:buSzTx/>
              <a:buFontTx/>
              <a:buNone/>
            </a:pPr>
            <a:fld id="{36A4BF2C-9D47-4B45-A8D1-06E77E57B026}" type="slidenum">
              <a:rPr lang="en-US" altLang="en-US" sz="1000" smtClean="0"/>
              <a:pPr>
                <a:spcBef>
                  <a:spcPct val="0"/>
                </a:spcBef>
                <a:buClrTx/>
                <a:buSzTx/>
                <a:buFontTx/>
                <a:buNone/>
              </a:pPr>
              <a:t>4</a:t>
            </a:fld>
            <a:endParaRPr lang="en-US" altLang="en-US" sz="1000"/>
          </a:p>
        </p:txBody>
      </p:sp>
      <p:sp>
        <p:nvSpPr>
          <p:cNvPr id="18434" name="Rectangle 2">
            <a:extLst>
              <a:ext uri="{FF2B5EF4-FFF2-40B4-BE49-F238E27FC236}">
                <a16:creationId xmlns:a16="http://schemas.microsoft.com/office/drawing/2014/main" id="{2CAFAF84-0024-ABAA-BF68-99E18CE1D22C}"/>
              </a:ext>
            </a:extLst>
          </p:cNvPr>
          <p:cNvSpPr>
            <a:spLocks noGrp="1" noChangeArrowheads="1"/>
          </p:cNvSpPr>
          <p:nvPr>
            <p:ph type="title"/>
          </p:nvPr>
        </p:nvSpPr>
        <p:spPr/>
        <p:txBody>
          <a:bodyPr/>
          <a:lstStyle/>
          <a:p>
            <a:pPr eaLnBrk="1" hangingPunct="1"/>
            <a:r>
              <a:rPr lang="en-US" altLang="en-US"/>
              <a:t>Faith and the Creed</a:t>
            </a:r>
          </a:p>
        </p:txBody>
      </p:sp>
      <p:sp>
        <p:nvSpPr>
          <p:cNvPr id="261123" name="Rectangle 3">
            <a:extLst>
              <a:ext uri="{FF2B5EF4-FFF2-40B4-BE49-F238E27FC236}">
                <a16:creationId xmlns:a16="http://schemas.microsoft.com/office/drawing/2014/main" id="{0E18274A-D82A-BBA6-F76D-53FB103D7BF3}"/>
              </a:ext>
            </a:extLst>
          </p:cNvPr>
          <p:cNvSpPr>
            <a:spLocks noGrp="1" noChangeArrowheads="1"/>
          </p:cNvSpPr>
          <p:nvPr>
            <p:ph type="body" idx="1"/>
          </p:nvPr>
        </p:nvSpPr>
        <p:spPr>
          <a:xfrm>
            <a:off x="609600" y="1676400"/>
            <a:ext cx="7772400" cy="4724400"/>
          </a:xfrm>
        </p:spPr>
        <p:txBody>
          <a:bodyPr/>
          <a:lstStyle/>
          <a:p>
            <a:pPr eaLnBrk="1" hangingPunct="1">
              <a:lnSpc>
                <a:spcPct val="80000"/>
              </a:lnSpc>
              <a:defRPr/>
            </a:pPr>
            <a:r>
              <a:rPr lang="en-US" altLang="en-US" sz="2400" dirty="0"/>
              <a:t>Belief + Trust + Assent + Obedience</a:t>
            </a:r>
          </a:p>
          <a:p>
            <a:pPr marL="0" indent="0" eaLnBrk="1" hangingPunct="1">
              <a:lnSpc>
                <a:spcPct val="80000"/>
              </a:lnSpc>
              <a:buFont typeface="Wingdings" pitchFamily="2" charset="2"/>
              <a:buNone/>
              <a:defRPr/>
            </a:pPr>
            <a:endParaRPr lang="en-US" altLang="en-US" dirty="0"/>
          </a:p>
          <a:p>
            <a:pPr eaLnBrk="1" hangingPunct="1">
              <a:lnSpc>
                <a:spcPct val="80000"/>
              </a:lnSpc>
              <a:buFont typeface="Wingdings" pitchFamily="2" charset="2"/>
              <a:buChar char=""/>
              <a:defRPr/>
            </a:pPr>
            <a:r>
              <a:rPr lang="en-US" altLang="en-US" dirty="0">
                <a:solidFill>
                  <a:schemeClr val="hlink"/>
                </a:solidFill>
              </a:rPr>
              <a:t>…..</a:t>
            </a:r>
            <a:r>
              <a:rPr lang="en-US" altLang="en-US" b="1" i="1" dirty="0">
                <a:solidFill>
                  <a:schemeClr val="hlink"/>
                </a:solidFill>
              </a:rPr>
              <a:t>Faith is relationship</a:t>
            </a:r>
          </a:p>
          <a:p>
            <a:pPr eaLnBrk="1" hangingPunct="1">
              <a:lnSpc>
                <a:spcPct val="80000"/>
              </a:lnSpc>
              <a:defRPr/>
            </a:pPr>
            <a:endParaRPr lang="en-US" altLang="en-US" sz="2400" dirty="0"/>
          </a:p>
          <a:p>
            <a:pPr eaLnBrk="1" hangingPunct="1">
              <a:lnSpc>
                <a:spcPct val="80000"/>
              </a:lnSpc>
              <a:defRPr/>
            </a:pPr>
            <a:r>
              <a:rPr lang="en-US" altLang="en-US" sz="2400" dirty="0"/>
              <a:t>We do not have a laundry list of things we believe that </a:t>
            </a:r>
            <a:r>
              <a:rPr lang="en-US" altLang="en-US" sz="2400" u="sng" dirty="0"/>
              <a:t>equals</a:t>
            </a:r>
            <a:r>
              <a:rPr lang="en-US" altLang="en-US" sz="2400" dirty="0"/>
              <a:t> faith</a:t>
            </a:r>
          </a:p>
          <a:p>
            <a:pPr marL="0" indent="0" eaLnBrk="1" hangingPunct="1">
              <a:lnSpc>
                <a:spcPct val="80000"/>
              </a:lnSpc>
              <a:buFont typeface="Wingdings" pitchFamily="2" charset="2"/>
              <a:buNone/>
              <a:defRPr/>
            </a:pPr>
            <a:endParaRPr lang="en-US" altLang="en-US" b="1" i="1" dirty="0">
              <a:solidFill>
                <a:schemeClr val="hlink"/>
              </a:solidFill>
            </a:endParaRPr>
          </a:p>
          <a:p>
            <a:pPr eaLnBrk="1" hangingPunct="1">
              <a:lnSpc>
                <a:spcPct val="80000"/>
              </a:lnSpc>
              <a:defRPr/>
            </a:pPr>
            <a:r>
              <a:rPr lang="en-US" altLang="en-US" sz="2400" dirty="0"/>
              <a:t>We do have a written summary of the truths of our faith. We call it </a:t>
            </a:r>
            <a:r>
              <a:rPr lang="en-US" altLang="en-US" sz="2400" b="1" i="1" dirty="0">
                <a:solidFill>
                  <a:schemeClr val="hlink"/>
                </a:solidFill>
              </a:rPr>
              <a:t>“CREED”</a:t>
            </a:r>
          </a:p>
          <a:p>
            <a:pPr marL="0" indent="0" eaLnBrk="1" hangingPunct="1">
              <a:lnSpc>
                <a:spcPct val="80000"/>
              </a:lnSpc>
              <a:buFont typeface="Wingdings" pitchFamily="2" charset="2"/>
              <a:buNone/>
              <a:defRPr/>
            </a:pPr>
            <a:endParaRPr lang="en-US" altLang="en-US" b="1" i="1" dirty="0">
              <a:solidFill>
                <a:schemeClr val="hlink"/>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1123">
                                            <p:txEl>
                                              <p:pRg st="0" end="0"/>
                                            </p:txEl>
                                          </p:spTgt>
                                        </p:tgtEl>
                                        <p:attrNameLst>
                                          <p:attrName>style.visibility</p:attrName>
                                        </p:attrNameLst>
                                      </p:cBhvr>
                                      <p:to>
                                        <p:strVal val="visible"/>
                                      </p:to>
                                    </p:set>
                                    <p:anim calcmode="lin" valueType="num">
                                      <p:cBhvr additive="base">
                                        <p:cTn id="7" dur="500" fill="hold"/>
                                        <p:tgtEl>
                                          <p:spTgt spid="261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1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nodeType="clickEffect">
                                  <p:stCondLst>
                                    <p:cond delay="0"/>
                                  </p:stCondLst>
                                  <p:childTnLst>
                                    <p:animScale>
                                      <p:cBhvr>
                                        <p:cTn id="12" dur="1000" fill="hold"/>
                                        <p:tgtEl>
                                          <p:spTgt spid="261123">
                                            <p:txEl>
                                              <p:pRg st="2" end="2"/>
                                            </p:txEl>
                                          </p:spTgt>
                                        </p:tgtEl>
                                      </p:cBhvr>
                                      <p:by x="150000" y="150000"/>
                                    </p:animScale>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112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261123">
                                            <p:txEl>
                                              <p:pRg st="6" end="6"/>
                                            </p:txEl>
                                          </p:spTgt>
                                        </p:tgtEl>
                                        <p:attrNameLst>
                                          <p:attrName>style.visibility</p:attrName>
                                        </p:attrNameLst>
                                      </p:cBhvr>
                                      <p:to>
                                        <p:strVal val="visible"/>
                                      </p:to>
                                    </p:set>
                                    <p:animEffect transition="in" filter="checkerboard(across)">
                                      <p:cBhvr>
                                        <p:cTn id="21" dur="500"/>
                                        <p:tgtEl>
                                          <p:spTgt spid="261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a:extLst>
              <a:ext uri="{FF2B5EF4-FFF2-40B4-BE49-F238E27FC236}">
                <a16:creationId xmlns:a16="http://schemas.microsoft.com/office/drawing/2014/main" id="{0B543D14-6B6E-3815-B60B-E923044E763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9pPr>
          </a:lstStyle>
          <a:p>
            <a:pPr>
              <a:spcBef>
                <a:spcPct val="0"/>
              </a:spcBef>
              <a:buClrTx/>
              <a:buSzTx/>
              <a:buFontTx/>
              <a:buNone/>
            </a:pPr>
            <a:fld id="{59731BBB-A6C5-9241-9C14-A4B62DF9449A}" type="slidenum">
              <a:rPr lang="en-US" altLang="en-US" sz="1000" smtClean="0"/>
              <a:pPr>
                <a:spcBef>
                  <a:spcPct val="0"/>
                </a:spcBef>
                <a:buClrTx/>
                <a:buSzTx/>
                <a:buFontTx/>
                <a:buNone/>
              </a:pPr>
              <a:t>5</a:t>
            </a:fld>
            <a:endParaRPr lang="en-US" altLang="en-US" sz="1000"/>
          </a:p>
        </p:txBody>
      </p:sp>
      <p:sp>
        <p:nvSpPr>
          <p:cNvPr id="19458" name="Rectangle 2">
            <a:extLst>
              <a:ext uri="{FF2B5EF4-FFF2-40B4-BE49-F238E27FC236}">
                <a16:creationId xmlns:a16="http://schemas.microsoft.com/office/drawing/2014/main" id="{BCFC2748-2D38-5E1A-311C-625E91AD7D9C}"/>
              </a:ext>
            </a:extLst>
          </p:cNvPr>
          <p:cNvSpPr>
            <a:spLocks noGrp="1" noChangeArrowheads="1"/>
          </p:cNvSpPr>
          <p:nvPr>
            <p:ph type="title"/>
          </p:nvPr>
        </p:nvSpPr>
        <p:spPr/>
        <p:txBody>
          <a:bodyPr/>
          <a:lstStyle/>
          <a:p>
            <a:pPr eaLnBrk="1" hangingPunct="1"/>
            <a:r>
              <a:rPr lang="en-US" altLang="en-US" sz="4000"/>
              <a:t>What is a Creed?</a:t>
            </a:r>
          </a:p>
        </p:txBody>
      </p:sp>
      <p:sp>
        <p:nvSpPr>
          <p:cNvPr id="19459" name="Rectangle 3">
            <a:extLst>
              <a:ext uri="{FF2B5EF4-FFF2-40B4-BE49-F238E27FC236}">
                <a16:creationId xmlns:a16="http://schemas.microsoft.com/office/drawing/2014/main" id="{16D812EC-8506-1FE6-137B-D68EAD3678C8}"/>
              </a:ext>
            </a:extLst>
          </p:cNvPr>
          <p:cNvSpPr>
            <a:spLocks noGrp="1" noChangeArrowheads="1"/>
          </p:cNvSpPr>
          <p:nvPr>
            <p:ph type="body" idx="1"/>
          </p:nvPr>
        </p:nvSpPr>
        <p:spPr>
          <a:xfrm>
            <a:off x="533400" y="1676400"/>
            <a:ext cx="7772400" cy="4572000"/>
          </a:xfrm>
        </p:spPr>
        <p:txBody>
          <a:bodyPr/>
          <a:lstStyle/>
          <a:p>
            <a:pPr eaLnBrk="1" hangingPunct="1"/>
            <a:r>
              <a:rPr lang="en-US" altLang="en-US" sz="2400" dirty="0"/>
              <a:t>From the Latin “credo”, meaning “I believe”</a:t>
            </a:r>
          </a:p>
          <a:p>
            <a:pPr eaLnBrk="1" hangingPunct="1"/>
            <a:r>
              <a:rPr lang="en-US" altLang="en-US" sz="2400" i="1" dirty="0"/>
              <a:t>Dictionary definition:</a:t>
            </a:r>
          </a:p>
          <a:p>
            <a:pPr lvl="1"/>
            <a:r>
              <a:rPr lang="en-US" altLang="en-US" sz="2000" dirty="0"/>
              <a:t>A formal statement of religious belief; a confession of faith.</a:t>
            </a:r>
            <a:endParaRPr lang="en-US" altLang="en-US" sz="2000" i="1" dirty="0"/>
          </a:p>
          <a:p>
            <a:pPr lvl="1"/>
            <a:r>
              <a:rPr lang="en-US" altLang="en-US" sz="2000" dirty="0"/>
              <a:t>A statement of belief on </a:t>
            </a:r>
            <a:r>
              <a:rPr lang="en-US" altLang="en-US" sz="2000" u="sng" dirty="0"/>
              <a:t>any subject</a:t>
            </a:r>
            <a:r>
              <a:rPr lang="en-US" altLang="en-US" sz="2000" dirty="0"/>
              <a:t>, religious, political, scientific, or other; especially, a formal statement of religious belief; a “form of words, setting forth with authority certain articles of belief which are regarded by the framers as necessary for salvation, or at least for the well-being of the Christian Church” (</a:t>
            </a:r>
            <a:r>
              <a:rPr lang="en-US" altLang="en-US" sz="2000" i="1" dirty="0"/>
              <a:t>Schaff</a:t>
            </a:r>
            <a:r>
              <a:rPr lang="en-US" altLang="en-US" sz="2000" dirty="0"/>
              <a:t>, The Creeds of Christendom, I. </a:t>
            </a:r>
            <a:r>
              <a:rPr lang="en-US" altLang="en-US" sz="2000" dirty="0" err="1"/>
              <a:t>i</a:t>
            </a:r>
            <a:r>
              <a:rPr lang="en-US" altLang="en-US" sz="2000" dirty="0"/>
              <a:t>.).</a:t>
            </a:r>
          </a:p>
          <a:p>
            <a:pPr eaLnBrk="1" hangingPunct="1"/>
            <a:endParaRPr lang="en-US" altLang="en-US" sz="2400"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CED46C6-FEE8-2A9C-B27F-58251751BC5A}"/>
              </a:ext>
            </a:extLst>
          </p:cNvPr>
          <p:cNvSpPr>
            <a:spLocks noGrp="1"/>
          </p:cNvSpPr>
          <p:nvPr>
            <p:ph type="sldNum" sz="quarter" idx="12"/>
          </p:nvPr>
        </p:nvSpPr>
        <p:spPr/>
        <p:txBody>
          <a:bodyPr/>
          <a:lstStyle/>
          <a:p>
            <a:pPr>
              <a:defRPr/>
            </a:pPr>
            <a:fld id="{58EAA362-F38D-A64F-9492-5889118E02AF}" type="slidenum">
              <a:rPr lang="en-US" altLang="en-US" smtClean="0"/>
              <a:pPr>
                <a:defRPr/>
              </a:pPr>
              <a:t>6</a:t>
            </a:fld>
            <a:endParaRPr lang="en-US" altLang="en-US"/>
          </a:p>
        </p:txBody>
      </p:sp>
      <p:sp>
        <p:nvSpPr>
          <p:cNvPr id="5" name="Rectangle 4">
            <a:extLst>
              <a:ext uri="{FF2B5EF4-FFF2-40B4-BE49-F238E27FC236}">
                <a16:creationId xmlns:a16="http://schemas.microsoft.com/office/drawing/2014/main" id="{415CFB54-A015-C44D-9E35-BED39E69BE3C}"/>
              </a:ext>
            </a:extLst>
          </p:cNvPr>
          <p:cNvSpPr/>
          <p:nvPr/>
        </p:nvSpPr>
        <p:spPr>
          <a:xfrm>
            <a:off x="383192" y="2967335"/>
            <a:ext cx="8377614" cy="461665"/>
          </a:xfrm>
          <a:prstGeom prst="rect">
            <a:avLst/>
          </a:prstGeom>
        </p:spPr>
        <p:style>
          <a:lnRef idx="1">
            <a:schemeClr val="accent4"/>
          </a:lnRef>
          <a:fillRef idx="3">
            <a:schemeClr val="accent4"/>
          </a:fillRef>
          <a:effectRef idx="2">
            <a:schemeClr val="accent4"/>
          </a:effectRef>
          <a:fontRef idx="minor">
            <a:schemeClr val="lt1"/>
          </a:fontRef>
        </p:style>
        <p:txBody>
          <a:bodyPr wrap="none" lIns="91440" tIns="45720" rIns="91440" bIns="45720">
            <a:spAutoFit/>
          </a:bodyPr>
          <a:lstStyle/>
          <a:p>
            <a:pPr algn="ctr"/>
            <a:r>
              <a:rPr lang="en-US" sz="2400" b="1" i="1" dirty="0">
                <a:ln w="22225">
                  <a:solidFill>
                    <a:schemeClr val="accent2"/>
                  </a:solidFill>
                  <a:prstDash val="solid"/>
                </a:ln>
                <a:solidFill>
                  <a:schemeClr val="accent2">
                    <a:lumMod val="40000"/>
                    <a:lumOff val="60000"/>
                  </a:schemeClr>
                </a:solidFill>
              </a:rPr>
              <a:t>And now, for something completely different….</a:t>
            </a:r>
          </a:p>
        </p:txBody>
      </p:sp>
    </p:spTree>
    <p:extLst>
      <p:ext uri="{BB962C8B-B14F-4D97-AF65-F5344CB8AC3E}">
        <p14:creationId xmlns:p14="http://schemas.microsoft.com/office/powerpoint/2010/main" val="315445551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a:extLst>
              <a:ext uri="{FF2B5EF4-FFF2-40B4-BE49-F238E27FC236}">
                <a16:creationId xmlns:a16="http://schemas.microsoft.com/office/drawing/2014/main" id="{137F670B-72A3-17AB-83D9-24E0036801F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9pPr>
          </a:lstStyle>
          <a:p>
            <a:pPr>
              <a:spcBef>
                <a:spcPct val="0"/>
              </a:spcBef>
              <a:buClrTx/>
              <a:buSzTx/>
              <a:buFontTx/>
              <a:buNone/>
            </a:pPr>
            <a:fld id="{AE7951BD-F466-E943-873F-A9B9475563B4}" type="slidenum">
              <a:rPr lang="en-US" altLang="en-US" sz="1000" smtClean="0"/>
              <a:pPr>
                <a:spcBef>
                  <a:spcPct val="0"/>
                </a:spcBef>
                <a:buClrTx/>
                <a:buSzTx/>
                <a:buFontTx/>
                <a:buNone/>
              </a:pPr>
              <a:t>7</a:t>
            </a:fld>
            <a:endParaRPr lang="en-US" altLang="en-US" sz="1000"/>
          </a:p>
        </p:txBody>
      </p:sp>
      <p:sp>
        <p:nvSpPr>
          <p:cNvPr id="20482" name="Rectangle 2">
            <a:extLst>
              <a:ext uri="{FF2B5EF4-FFF2-40B4-BE49-F238E27FC236}">
                <a16:creationId xmlns:a16="http://schemas.microsoft.com/office/drawing/2014/main" id="{70CF6B22-237B-C049-0F91-CE3C13F250E1}"/>
              </a:ext>
            </a:extLst>
          </p:cNvPr>
          <p:cNvSpPr>
            <a:spLocks noGrp="1" noChangeArrowheads="1"/>
          </p:cNvSpPr>
          <p:nvPr>
            <p:ph type="title"/>
          </p:nvPr>
        </p:nvSpPr>
        <p:spPr/>
        <p:txBody>
          <a:bodyPr/>
          <a:lstStyle/>
          <a:p>
            <a:pPr eaLnBrk="1" hangingPunct="1"/>
            <a:r>
              <a:rPr lang="en-US" altLang="en-US" sz="4000"/>
              <a:t>What is a Creed? (cont.)</a:t>
            </a:r>
          </a:p>
        </p:txBody>
      </p:sp>
      <p:sp>
        <p:nvSpPr>
          <p:cNvPr id="20483" name="Rectangle 3">
            <a:extLst>
              <a:ext uri="{FF2B5EF4-FFF2-40B4-BE49-F238E27FC236}">
                <a16:creationId xmlns:a16="http://schemas.microsoft.com/office/drawing/2014/main" id="{083BC33D-F9E3-3326-6137-47DCF2069339}"/>
              </a:ext>
            </a:extLst>
          </p:cNvPr>
          <p:cNvSpPr>
            <a:spLocks noGrp="1" noChangeArrowheads="1"/>
          </p:cNvSpPr>
          <p:nvPr>
            <p:ph type="body" idx="1"/>
          </p:nvPr>
        </p:nvSpPr>
        <p:spPr>
          <a:xfrm>
            <a:off x="533400" y="1676400"/>
            <a:ext cx="7772400" cy="4572000"/>
          </a:xfrm>
        </p:spPr>
        <p:txBody>
          <a:bodyPr/>
          <a:lstStyle/>
          <a:p>
            <a:pPr eaLnBrk="1" hangingPunct="1"/>
            <a:r>
              <a:rPr lang="en-US" altLang="en-US" sz="2400" dirty="0"/>
              <a:t>The Catholic Creeds are a summary of the principal truths of the Church</a:t>
            </a:r>
          </a:p>
          <a:p>
            <a:pPr eaLnBrk="1" hangingPunct="1"/>
            <a:r>
              <a:rPr lang="en-US" altLang="en-US" sz="2400" dirty="0"/>
              <a:t>The Creed should be more than words: it should influence our entire lives</a:t>
            </a:r>
          </a:p>
          <a:p>
            <a:pPr eaLnBrk="1" hangingPunct="1"/>
            <a:r>
              <a:rPr lang="en-US" altLang="en-US" sz="2400" dirty="0"/>
              <a:t>We are not free to pick and choose what parts we believe in, or to interpret the words as we choose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2" dur="10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7" dur="10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a:extLst>
              <a:ext uri="{FF2B5EF4-FFF2-40B4-BE49-F238E27FC236}">
                <a16:creationId xmlns:a16="http://schemas.microsoft.com/office/drawing/2014/main" id="{E8BDA573-217E-1B9C-AF93-90C6B85F049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anose="020B0604030504040204" pitchFamily="34" charset="0"/>
              </a:defRPr>
            </a:lvl9pPr>
          </a:lstStyle>
          <a:p>
            <a:pPr>
              <a:spcBef>
                <a:spcPct val="0"/>
              </a:spcBef>
              <a:buClrTx/>
              <a:buSzTx/>
              <a:buFontTx/>
              <a:buNone/>
            </a:pPr>
            <a:fld id="{C7D459A6-7761-A04F-A077-75F7B6549C0A}" type="slidenum">
              <a:rPr lang="en-US" altLang="en-US" sz="1000" smtClean="0"/>
              <a:pPr>
                <a:spcBef>
                  <a:spcPct val="0"/>
                </a:spcBef>
                <a:buClrTx/>
                <a:buSzTx/>
                <a:buFontTx/>
                <a:buNone/>
              </a:pPr>
              <a:t>8</a:t>
            </a:fld>
            <a:endParaRPr lang="en-US" altLang="en-US" sz="1000"/>
          </a:p>
        </p:txBody>
      </p:sp>
      <p:sp>
        <p:nvSpPr>
          <p:cNvPr id="21506" name="Rectangle 2">
            <a:extLst>
              <a:ext uri="{FF2B5EF4-FFF2-40B4-BE49-F238E27FC236}">
                <a16:creationId xmlns:a16="http://schemas.microsoft.com/office/drawing/2014/main" id="{FA41DAE3-71B2-4B44-E234-4348E3B72711}"/>
              </a:ext>
            </a:extLst>
          </p:cNvPr>
          <p:cNvSpPr>
            <a:spLocks noGrp="1" noChangeArrowheads="1"/>
          </p:cNvSpPr>
          <p:nvPr>
            <p:ph type="title"/>
          </p:nvPr>
        </p:nvSpPr>
        <p:spPr/>
        <p:txBody>
          <a:bodyPr/>
          <a:lstStyle/>
          <a:p>
            <a:pPr eaLnBrk="1" hangingPunct="1"/>
            <a:r>
              <a:rPr lang="en-US" altLang="en-US"/>
              <a:t>Need Built the Creeds</a:t>
            </a:r>
          </a:p>
        </p:txBody>
      </p:sp>
      <p:sp>
        <p:nvSpPr>
          <p:cNvPr id="21507" name="Rectangle 3">
            <a:extLst>
              <a:ext uri="{FF2B5EF4-FFF2-40B4-BE49-F238E27FC236}">
                <a16:creationId xmlns:a16="http://schemas.microsoft.com/office/drawing/2014/main" id="{F595B90D-29FF-1DA3-B7BD-8EB4CEDCE8B2}"/>
              </a:ext>
            </a:extLst>
          </p:cNvPr>
          <p:cNvSpPr>
            <a:spLocks noGrp="1" noChangeArrowheads="1"/>
          </p:cNvSpPr>
          <p:nvPr>
            <p:ph type="body" idx="1"/>
          </p:nvPr>
        </p:nvSpPr>
        <p:spPr>
          <a:xfrm>
            <a:off x="609600" y="1676400"/>
            <a:ext cx="7772400" cy="4800600"/>
          </a:xfrm>
        </p:spPr>
        <p:txBody>
          <a:bodyPr/>
          <a:lstStyle/>
          <a:p>
            <a:pPr eaLnBrk="1" hangingPunct="1"/>
            <a:r>
              <a:rPr lang="en-US" altLang="en-US" sz="2400" dirty="0"/>
              <a:t>From the very beginning of Christianity, heresies sprang up</a:t>
            </a:r>
          </a:p>
          <a:p>
            <a:pPr eaLnBrk="1" hangingPunct="1"/>
            <a:r>
              <a:rPr lang="en-US" altLang="en-US" sz="2400" dirty="0"/>
              <a:t>It was necessary to put the tenets of the Faith in writing: hence, the Apostles’ Creed</a:t>
            </a:r>
          </a:p>
          <a:p>
            <a:pPr eaLnBrk="1" hangingPunct="1"/>
            <a:r>
              <a:rPr lang="en-US" altLang="en-US" sz="2400" dirty="0"/>
              <a:t>Various creeds: Apostles’, Nicene, Athanasius</a:t>
            </a:r>
          </a:p>
          <a:p>
            <a:pPr lvl="1" eaLnBrk="1" hangingPunct="1"/>
            <a:r>
              <a:rPr lang="en-US" altLang="en-US" sz="2000" dirty="0"/>
              <a:t>All are valid</a:t>
            </a:r>
          </a:p>
          <a:p>
            <a:pPr lvl="1" eaLnBrk="1" hangingPunct="1"/>
            <a:r>
              <a:rPr lang="en-US" altLang="en-US" sz="2000" dirty="0"/>
              <a:t>Some more detailed than others</a:t>
            </a:r>
          </a:p>
          <a:p>
            <a:pPr eaLnBrk="1" hangingPunct="1"/>
            <a:r>
              <a:rPr lang="en-US" altLang="en-US" sz="2400" dirty="0"/>
              <a:t>A major heresy: Arianism (denied Jesus’ divinity)</a:t>
            </a:r>
          </a:p>
          <a:p>
            <a:pPr lvl="1" eaLnBrk="1" hangingPunct="1"/>
            <a:r>
              <a:rPr lang="en-US" altLang="en-US" sz="2000" dirty="0"/>
              <a:t>Addressed by the Council of Nicaea (A.D.325)</a:t>
            </a:r>
          </a:p>
          <a:p>
            <a:pPr lvl="1" eaLnBrk="1" hangingPunct="1"/>
            <a:r>
              <a:rPr lang="en-US" altLang="en-US" sz="2000" dirty="0"/>
              <a:t>Finished by Council of Constantinople (A.D.381)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Effect transition="in" filter="checkerboard(across)">
                                      <p:cBhvr>
                                        <p:cTn id="13" dur="1000"/>
                                        <p:tgtEl>
                                          <p:spTgt spid="2150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1507">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1507">
                                            <p:txEl>
                                              <p:pRg st="3" end="3"/>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21507">
                                            <p:txEl>
                                              <p:pRg st="5" end="5"/>
                                            </p:txEl>
                                          </p:spTgt>
                                        </p:tgtEl>
                                        <p:attrNameLst>
                                          <p:attrName>style.visibility</p:attrName>
                                        </p:attrNameLst>
                                      </p:cBhvr>
                                      <p:to>
                                        <p:strVal val="visible"/>
                                      </p:to>
                                    </p:set>
                                    <p:anim calcmode="lin" valueType="num">
                                      <p:cBhvr>
                                        <p:cTn id="26" dur="1000" fill="hold"/>
                                        <p:tgtEl>
                                          <p:spTgt spid="21507">
                                            <p:txEl>
                                              <p:pRg st="5" end="5"/>
                                            </p:txEl>
                                          </p:spTgt>
                                        </p:tgtEl>
                                        <p:attrNameLst>
                                          <p:attrName>ppt_w</p:attrName>
                                        </p:attrNameLst>
                                      </p:cBhvr>
                                      <p:tavLst>
                                        <p:tav tm="0">
                                          <p:val>
                                            <p:strVal val="#ppt_w*0.70"/>
                                          </p:val>
                                        </p:tav>
                                        <p:tav tm="100000">
                                          <p:val>
                                            <p:strVal val="#ppt_w"/>
                                          </p:val>
                                        </p:tav>
                                      </p:tavLst>
                                    </p:anim>
                                    <p:anim calcmode="lin" valueType="num">
                                      <p:cBhvr>
                                        <p:cTn id="27" dur="1000" fill="hold"/>
                                        <p:tgtEl>
                                          <p:spTgt spid="21507">
                                            <p:txEl>
                                              <p:pRg st="5" end="5"/>
                                            </p:txEl>
                                          </p:spTgt>
                                        </p:tgtEl>
                                        <p:attrNameLst>
                                          <p:attrName>ppt_h</p:attrName>
                                        </p:attrNameLst>
                                      </p:cBhvr>
                                      <p:tavLst>
                                        <p:tav tm="0">
                                          <p:val>
                                            <p:strVal val="#ppt_h"/>
                                          </p:val>
                                        </p:tav>
                                        <p:tav tm="100000">
                                          <p:val>
                                            <p:strVal val="#ppt_h"/>
                                          </p:val>
                                        </p:tav>
                                      </p:tavLst>
                                    </p:anim>
                                    <p:animEffect transition="in" filter="fade">
                                      <p:cBhvr>
                                        <p:cTn id="28" dur="1000"/>
                                        <p:tgtEl>
                                          <p:spTgt spid="21507">
                                            <p:txEl>
                                              <p:pRg st="5" end="5"/>
                                            </p:txEl>
                                          </p:spTgt>
                                        </p:tgtEl>
                                      </p:cBhvr>
                                    </p:animEffect>
                                  </p:childTnLst>
                                </p:cTn>
                              </p:par>
                              <p:par>
                                <p:cTn id="29" presetID="55" presetClass="entr" presetSubtype="0" fill="hold" nodeType="withEffect">
                                  <p:stCondLst>
                                    <p:cond delay="0"/>
                                  </p:stCondLst>
                                  <p:childTnLst>
                                    <p:set>
                                      <p:cBhvr>
                                        <p:cTn id="30" dur="1" fill="hold">
                                          <p:stCondLst>
                                            <p:cond delay="0"/>
                                          </p:stCondLst>
                                        </p:cTn>
                                        <p:tgtEl>
                                          <p:spTgt spid="21507">
                                            <p:txEl>
                                              <p:pRg st="6" end="6"/>
                                            </p:txEl>
                                          </p:spTgt>
                                        </p:tgtEl>
                                        <p:attrNameLst>
                                          <p:attrName>style.visibility</p:attrName>
                                        </p:attrNameLst>
                                      </p:cBhvr>
                                      <p:to>
                                        <p:strVal val="visible"/>
                                      </p:to>
                                    </p:set>
                                    <p:anim calcmode="lin" valueType="num">
                                      <p:cBhvr>
                                        <p:cTn id="31" dur="1000" fill="hold"/>
                                        <p:tgtEl>
                                          <p:spTgt spid="21507">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21507">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21507">
                                            <p:txEl>
                                              <p:pRg st="6" end="6"/>
                                            </p:txEl>
                                          </p:spTgt>
                                        </p:tgtEl>
                                      </p:cBhvr>
                                    </p:animEffect>
                                  </p:childTnLst>
                                </p:cTn>
                              </p:par>
                              <p:par>
                                <p:cTn id="34" presetID="55" presetClass="entr" presetSubtype="0" fill="hold" nodeType="withEffect">
                                  <p:stCondLst>
                                    <p:cond delay="0"/>
                                  </p:stCondLst>
                                  <p:childTnLst>
                                    <p:set>
                                      <p:cBhvr>
                                        <p:cTn id="35" dur="1" fill="hold">
                                          <p:stCondLst>
                                            <p:cond delay="0"/>
                                          </p:stCondLst>
                                        </p:cTn>
                                        <p:tgtEl>
                                          <p:spTgt spid="21507">
                                            <p:txEl>
                                              <p:pRg st="7" end="7"/>
                                            </p:txEl>
                                          </p:spTgt>
                                        </p:tgtEl>
                                        <p:attrNameLst>
                                          <p:attrName>style.visibility</p:attrName>
                                        </p:attrNameLst>
                                      </p:cBhvr>
                                      <p:to>
                                        <p:strVal val="visible"/>
                                      </p:to>
                                    </p:set>
                                    <p:anim calcmode="lin" valueType="num">
                                      <p:cBhvr>
                                        <p:cTn id="36" dur="1000" fill="hold"/>
                                        <p:tgtEl>
                                          <p:spTgt spid="21507">
                                            <p:txEl>
                                              <p:pRg st="7" end="7"/>
                                            </p:txEl>
                                          </p:spTgt>
                                        </p:tgtEl>
                                        <p:attrNameLst>
                                          <p:attrName>ppt_w</p:attrName>
                                        </p:attrNameLst>
                                      </p:cBhvr>
                                      <p:tavLst>
                                        <p:tav tm="0">
                                          <p:val>
                                            <p:strVal val="#ppt_w*0.70"/>
                                          </p:val>
                                        </p:tav>
                                        <p:tav tm="100000">
                                          <p:val>
                                            <p:strVal val="#ppt_w"/>
                                          </p:val>
                                        </p:tav>
                                      </p:tavLst>
                                    </p:anim>
                                    <p:anim calcmode="lin" valueType="num">
                                      <p:cBhvr>
                                        <p:cTn id="37" dur="1000" fill="hold"/>
                                        <p:tgtEl>
                                          <p:spTgt spid="21507">
                                            <p:txEl>
                                              <p:pRg st="7" end="7"/>
                                            </p:txEl>
                                          </p:spTgt>
                                        </p:tgtEl>
                                        <p:attrNameLst>
                                          <p:attrName>ppt_h</p:attrName>
                                        </p:attrNameLst>
                                      </p:cBhvr>
                                      <p:tavLst>
                                        <p:tav tm="0">
                                          <p:val>
                                            <p:strVal val="#ppt_h"/>
                                          </p:val>
                                        </p:tav>
                                        <p:tav tm="100000">
                                          <p:val>
                                            <p:strVal val="#ppt_h"/>
                                          </p:val>
                                        </p:tav>
                                      </p:tavLst>
                                    </p:anim>
                                    <p:animEffect transition="in" filter="fade">
                                      <p:cBhvr>
                                        <p:cTn id="38" dur="1000"/>
                                        <p:tgtEl>
                                          <p:spTgt spid="215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D0269CDC-B945-CDE7-3790-936D668E88DD}"/>
              </a:ext>
            </a:extLst>
          </p:cNvPr>
          <p:cNvSpPr>
            <a:spLocks noGrp="1"/>
          </p:cNvSpPr>
          <p:nvPr>
            <p:ph type="sldNum" sz="quarter" idx="12"/>
          </p:nvPr>
        </p:nvSpPr>
        <p:spPr/>
        <p:txBody>
          <a:bodyPr/>
          <a:lstStyle/>
          <a:p>
            <a:fld id="{0804026D-06CC-6A4E-9C88-54F6FACE0F3D}" type="slidenum">
              <a:rPr lang="en-US" altLang="en-US"/>
              <a:pPr/>
              <a:t>9</a:t>
            </a:fld>
            <a:endParaRPr lang="en-US" altLang="en-US"/>
          </a:p>
        </p:txBody>
      </p:sp>
      <p:sp>
        <p:nvSpPr>
          <p:cNvPr id="262146" name="Rectangle 2">
            <a:extLst>
              <a:ext uri="{FF2B5EF4-FFF2-40B4-BE49-F238E27FC236}">
                <a16:creationId xmlns:a16="http://schemas.microsoft.com/office/drawing/2014/main" id="{A7F09B30-3E59-D898-D995-8DECC78B6D4E}"/>
              </a:ext>
            </a:extLst>
          </p:cNvPr>
          <p:cNvSpPr>
            <a:spLocks noGrp="1" noChangeArrowheads="1"/>
          </p:cNvSpPr>
          <p:nvPr>
            <p:ph type="title"/>
          </p:nvPr>
        </p:nvSpPr>
        <p:spPr>
          <a:xfrm>
            <a:off x="533400" y="304800"/>
            <a:ext cx="7772400" cy="1143000"/>
          </a:xfrm>
        </p:spPr>
        <p:txBody>
          <a:bodyPr/>
          <a:lstStyle/>
          <a:p>
            <a:r>
              <a:rPr lang="en-US" altLang="en-US"/>
              <a:t>Profession of Faith</a:t>
            </a:r>
          </a:p>
        </p:txBody>
      </p:sp>
      <p:sp>
        <p:nvSpPr>
          <p:cNvPr id="262147" name="Rectangle 3">
            <a:extLst>
              <a:ext uri="{FF2B5EF4-FFF2-40B4-BE49-F238E27FC236}">
                <a16:creationId xmlns:a16="http://schemas.microsoft.com/office/drawing/2014/main" id="{DD6A88BD-6CBB-4C3D-5062-25F28CE9460F}"/>
              </a:ext>
            </a:extLst>
          </p:cNvPr>
          <p:cNvSpPr>
            <a:spLocks noGrp="1" noChangeArrowheads="1"/>
          </p:cNvSpPr>
          <p:nvPr>
            <p:ph type="body" idx="1"/>
          </p:nvPr>
        </p:nvSpPr>
        <p:spPr>
          <a:xfrm>
            <a:off x="457200" y="1600200"/>
            <a:ext cx="7772400" cy="5029200"/>
          </a:xfrm>
        </p:spPr>
        <p:txBody>
          <a:bodyPr/>
          <a:lstStyle/>
          <a:p>
            <a:r>
              <a:rPr lang="en-US" altLang="en-US" sz="2400" dirty="0"/>
              <a:t>As in Baptism: it is a statement of what we believe, what we have faith in, and what we will live</a:t>
            </a:r>
          </a:p>
          <a:p>
            <a:pPr lvl="1"/>
            <a:r>
              <a:rPr lang="en-US" altLang="en-US" sz="2000" dirty="0"/>
              <a:t>Baptismal Rite requires renunciation of Satan and profession of faith</a:t>
            </a:r>
          </a:p>
          <a:p>
            <a:pPr lvl="1"/>
            <a:r>
              <a:rPr lang="en-US" altLang="en-US" sz="2000" dirty="0"/>
              <a:t>Responding “I Do”….white garment….what does that sound like?</a:t>
            </a:r>
          </a:p>
          <a:p>
            <a:pPr lvl="1"/>
            <a:r>
              <a:rPr lang="en-US" altLang="en-US" sz="2000" dirty="0"/>
              <a:t>Baptism was seen to be a wedding between baptized and God</a:t>
            </a:r>
          </a:p>
          <a:p>
            <a:r>
              <a:rPr lang="en-US" altLang="en-US" sz="2400" dirty="0"/>
              <a:t>By 9</a:t>
            </a:r>
            <a:r>
              <a:rPr lang="en-US" altLang="en-US" sz="2400" baseline="30000" dirty="0"/>
              <a:t>th</a:t>
            </a:r>
            <a:r>
              <a:rPr lang="en-US" altLang="en-US" sz="2400" dirty="0"/>
              <a:t> century, the creed was said at every Mass – kind of like continually working at your wedding vows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62147">
                                            <p:txEl>
                                              <p:pRg st="0" end="0"/>
                                            </p:txEl>
                                          </p:spTgt>
                                        </p:tgtEl>
                                        <p:attrNameLst>
                                          <p:attrName>style.visibility</p:attrName>
                                        </p:attrNameLst>
                                      </p:cBhvr>
                                      <p:to>
                                        <p:strVal val="visible"/>
                                      </p:to>
                                    </p:set>
                                    <p:animEffect transition="in" filter="wedge">
                                      <p:cBhvr>
                                        <p:cTn id="7" dur="2000"/>
                                        <p:tgtEl>
                                          <p:spTgt spid="262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62147">
                                            <p:txEl>
                                              <p:pRg st="1" end="1"/>
                                            </p:txEl>
                                          </p:spTgt>
                                        </p:tgtEl>
                                        <p:attrNameLst>
                                          <p:attrName>style.visibility</p:attrName>
                                        </p:attrNameLst>
                                      </p:cBhvr>
                                      <p:to>
                                        <p:strVal val="visible"/>
                                      </p:to>
                                    </p:set>
                                    <p:anim calcmode="lin" valueType="num">
                                      <p:cBhvr additive="base">
                                        <p:cTn id="12" dur="1000"/>
                                        <p:tgtEl>
                                          <p:spTgt spid="262147">
                                            <p:txEl>
                                              <p:pRg st="1" end="1"/>
                                            </p:txEl>
                                          </p:spTgt>
                                        </p:tgtEl>
                                        <p:attrNameLst>
                                          <p:attrName>ppt_y</p:attrName>
                                        </p:attrNameLst>
                                      </p:cBhvr>
                                      <p:tavLst>
                                        <p:tav tm="0">
                                          <p:val>
                                            <p:strVal val="#ppt_y+#ppt_h*1.125000"/>
                                          </p:val>
                                        </p:tav>
                                        <p:tav tm="100000">
                                          <p:val>
                                            <p:strVal val="#ppt_y"/>
                                          </p:val>
                                        </p:tav>
                                      </p:tavLst>
                                    </p:anim>
                                    <p:animEffect transition="in" filter="wipe(up)">
                                      <p:cBhvr>
                                        <p:cTn id="13" dur="1000"/>
                                        <p:tgtEl>
                                          <p:spTgt spid="26214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262147">
                                            <p:txEl>
                                              <p:pRg st="2" end="2"/>
                                            </p:txEl>
                                          </p:spTgt>
                                        </p:tgtEl>
                                        <p:attrNameLst>
                                          <p:attrName>style.visibility</p:attrName>
                                        </p:attrNameLst>
                                      </p:cBhvr>
                                      <p:to>
                                        <p:strVal val="visible"/>
                                      </p:to>
                                    </p:set>
                                    <p:animEffect transition="in" filter="checkerboard(across)">
                                      <p:cBhvr>
                                        <p:cTn id="18" dur="1000"/>
                                        <p:tgtEl>
                                          <p:spTgt spid="26214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262147">
                                            <p:txEl>
                                              <p:pRg st="3" end="3"/>
                                            </p:txEl>
                                          </p:spTgt>
                                        </p:tgtEl>
                                        <p:attrNameLst>
                                          <p:attrName>style.visibility</p:attrName>
                                        </p:attrNameLst>
                                      </p:cBhvr>
                                      <p:to>
                                        <p:strVal val="visible"/>
                                      </p:to>
                                    </p:set>
                                    <p:animEffect transition="in" filter="dissolve">
                                      <p:cBhvr>
                                        <p:cTn id="23" dur="1000"/>
                                        <p:tgtEl>
                                          <p:spTgt spid="26214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262147">
                                            <p:txEl>
                                              <p:pRg st="4" end="4"/>
                                            </p:txEl>
                                          </p:spTgt>
                                        </p:tgtEl>
                                        <p:attrNameLst>
                                          <p:attrName>style.visibility</p:attrName>
                                        </p:attrNameLst>
                                      </p:cBhvr>
                                      <p:to>
                                        <p:strVal val="visible"/>
                                      </p:to>
                                    </p:set>
                                    <p:animEffect transition="in" filter="circle(in)">
                                      <p:cBhvr>
                                        <p:cTn id="28" dur="1000"/>
                                        <p:tgtEl>
                                          <p:spTgt spid="262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Level</Template>
  <TotalTime>11884</TotalTime>
  <Words>1302</Words>
  <Application>Microsoft Macintosh PowerPoint</Application>
  <PresentationFormat>Letter Paper (8.5x11 in)</PresentationFormat>
  <Paragraphs>110</Paragraphs>
  <Slides>14</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Garamond</vt:lpstr>
      <vt:lpstr>Helvetica Neue</vt:lpstr>
      <vt:lpstr>Times New Roman</vt:lpstr>
      <vt:lpstr>Verdana</vt:lpstr>
      <vt:lpstr>Wingdings</vt:lpstr>
      <vt:lpstr>Level</vt:lpstr>
      <vt:lpstr>The Creeds</vt:lpstr>
      <vt:lpstr>Opening Prayer</vt:lpstr>
      <vt:lpstr>Agenda</vt:lpstr>
      <vt:lpstr>Faith and the Creed</vt:lpstr>
      <vt:lpstr>What is a Creed?</vt:lpstr>
      <vt:lpstr>PowerPoint Presentation</vt:lpstr>
      <vt:lpstr>What is a Creed? (cont.)</vt:lpstr>
      <vt:lpstr>Need Built the Creeds</vt:lpstr>
      <vt:lpstr>Profession of Faith</vt:lpstr>
      <vt:lpstr>Profession of Faith</vt:lpstr>
      <vt:lpstr>The Apostle’s Creed</vt:lpstr>
      <vt:lpstr>Closing Prayer</vt:lpstr>
      <vt:lpstr>Sources</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The Mother of God</dc:title>
  <dc:creator>Mike Schultz</dc:creator>
  <cp:lastModifiedBy>Teresa Crichton</cp:lastModifiedBy>
  <cp:revision>174</cp:revision>
  <cp:lastPrinted>1601-01-01T00:00:00Z</cp:lastPrinted>
  <dcterms:created xsi:type="dcterms:W3CDTF">2003-07-13T20:06:40Z</dcterms:created>
  <dcterms:modified xsi:type="dcterms:W3CDTF">2024-02-21T02:59:47Z</dcterms:modified>
</cp:coreProperties>
</file>