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86" r:id="rId1"/>
  </p:sldMasterIdLst>
  <p:notesMasterIdLst>
    <p:notesMasterId r:id="rId17"/>
  </p:notesMasterIdLst>
  <p:sldIdLst>
    <p:sldId id="277" r:id="rId2"/>
    <p:sldId id="257" r:id="rId3"/>
    <p:sldId id="271" r:id="rId4"/>
    <p:sldId id="278" r:id="rId5"/>
    <p:sldId id="273" r:id="rId6"/>
    <p:sldId id="263" r:id="rId7"/>
    <p:sldId id="274" r:id="rId8"/>
    <p:sldId id="279" r:id="rId9"/>
    <p:sldId id="276" r:id="rId10"/>
    <p:sldId id="281" r:id="rId11"/>
    <p:sldId id="275" r:id="rId12"/>
    <p:sldId id="282" r:id="rId13"/>
    <p:sldId id="280" r:id="rId14"/>
    <p:sldId id="270" r:id="rId15"/>
    <p:sldId id="269"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249" autoAdjust="0"/>
  </p:normalViewPr>
  <p:slideViewPr>
    <p:cSldViewPr>
      <p:cViewPr varScale="1">
        <p:scale>
          <a:sx n="86" d="100"/>
          <a:sy n="86" d="100"/>
        </p:scale>
        <p:origin x="1698"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87" d="100"/>
          <a:sy n="87" d="100"/>
        </p:scale>
        <p:origin x="384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3CD0EA-EA3A-4661-9BFB-65BB6FCFC339}" type="datetimeFigureOut">
              <a:rPr lang="en-US" smtClean="0"/>
              <a:pPr/>
              <a:t>11/11/2021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D21439-78BF-4B9E-86DD-710726CD0ECC}"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BBD21439-78BF-4B9E-86DD-710726CD0ECC}" type="slidenum">
              <a:rPr lang="en-US" smtClean="0"/>
              <a:pPr/>
              <a:t>2</a:t>
            </a:fld>
            <a:endParaRPr lang="en-US" dirty="0"/>
          </a:p>
        </p:txBody>
      </p:sp>
    </p:spTree>
    <p:extLst>
      <p:ext uri="{BB962C8B-B14F-4D97-AF65-F5344CB8AC3E}">
        <p14:creationId xmlns:p14="http://schemas.microsoft.com/office/powerpoint/2010/main" val="37499805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D21439-78BF-4B9E-86DD-710726CD0ECC}" type="slidenum">
              <a:rPr lang="en-US" smtClean="0"/>
              <a:pPr/>
              <a:t>3</a:t>
            </a:fld>
            <a:endParaRPr lang="en-US" dirty="0"/>
          </a:p>
        </p:txBody>
      </p:sp>
    </p:spTree>
    <p:extLst>
      <p:ext uri="{BB962C8B-B14F-4D97-AF65-F5344CB8AC3E}">
        <p14:creationId xmlns:p14="http://schemas.microsoft.com/office/powerpoint/2010/main" val="1703092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BD21439-78BF-4B9E-86DD-710726CD0ECC}" type="slidenum">
              <a:rPr lang="en-US" smtClean="0"/>
              <a:pPr/>
              <a:t>6</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Bishop Barron, Creed Disk 6 “One, Holy, Catholic, Apostolic,” 27:58   to 33:10</a:t>
            </a:r>
          </a:p>
        </p:txBody>
      </p:sp>
      <p:sp>
        <p:nvSpPr>
          <p:cNvPr id="4" name="Slide Number Placeholder 3"/>
          <p:cNvSpPr>
            <a:spLocks noGrp="1"/>
          </p:cNvSpPr>
          <p:nvPr>
            <p:ph type="sldNum" sz="quarter" idx="5"/>
          </p:nvPr>
        </p:nvSpPr>
        <p:spPr/>
        <p:txBody>
          <a:bodyPr/>
          <a:lstStyle/>
          <a:p>
            <a:fld id="{BBD21439-78BF-4B9E-86DD-710726CD0ECC}" type="slidenum">
              <a:rPr lang="en-US" smtClean="0"/>
              <a:pPr/>
              <a:t>9</a:t>
            </a:fld>
            <a:endParaRPr lang="en-US" dirty="0"/>
          </a:p>
        </p:txBody>
      </p:sp>
    </p:spTree>
    <p:extLst>
      <p:ext uri="{BB962C8B-B14F-4D97-AF65-F5344CB8AC3E}">
        <p14:creationId xmlns:p14="http://schemas.microsoft.com/office/powerpoint/2010/main" val="2609794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D21439-78BF-4B9E-86DD-710726CD0ECC}" type="slidenum">
              <a:rPr lang="en-US" smtClean="0"/>
              <a:pPr/>
              <a:t>14</a:t>
            </a:fld>
            <a:endParaRPr lang="en-US" dirty="0"/>
          </a:p>
        </p:txBody>
      </p:sp>
    </p:spTree>
    <p:extLst>
      <p:ext uri="{BB962C8B-B14F-4D97-AF65-F5344CB8AC3E}">
        <p14:creationId xmlns:p14="http://schemas.microsoft.com/office/powerpoint/2010/main" val="14513697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t" anchorCtr="0"/>
          <a:lstStyle>
            <a:lvl1pPr>
              <a:defRPr sz="7200" b="1"/>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F3306C-7543-4A5A-961D-52C69E653ECC}" type="slidenum">
              <a:rPr lang="en-US" smtClean="0"/>
              <a:pPr/>
              <a:t>‹#›</a:t>
            </a:fld>
            <a:endParaRPr lang="en-US" dirty="0"/>
          </a:p>
        </p:txBody>
      </p:sp>
    </p:spTree>
    <p:extLst>
      <p:ext uri="{BB962C8B-B14F-4D97-AF65-F5344CB8AC3E}">
        <p14:creationId xmlns:p14="http://schemas.microsoft.com/office/powerpoint/2010/main" val="3301007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a:defRPr sz="2800" b="1"/>
            </a:lvl1pPr>
            <a:lvl2pPr>
              <a:defRPr sz="2400" b="1"/>
            </a:lvl2pPr>
            <a:lvl3pPr>
              <a:defRPr sz="2000" b="1"/>
            </a:lvl3pPr>
            <a:lvl4pPr>
              <a:defRPr sz="1800" b="1"/>
            </a:lvl4pPr>
            <a:lvl5pPr>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F3306C-7543-4A5A-961D-52C69E653ECC}" type="slidenum">
              <a:rPr lang="en-US" smtClean="0"/>
              <a:pPr/>
              <a:t>‹#›</a:t>
            </a:fld>
            <a:endParaRPr lang="en-US" dirty="0"/>
          </a:p>
        </p:txBody>
      </p:sp>
    </p:spTree>
    <p:extLst>
      <p:ext uri="{BB962C8B-B14F-4D97-AF65-F5344CB8AC3E}">
        <p14:creationId xmlns:p14="http://schemas.microsoft.com/office/powerpoint/2010/main" val="2286441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US" dirty="0"/>
          </a:p>
        </p:txBody>
      </p:sp>
      <p:sp>
        <p:nvSpPr>
          <p:cNvPr id="3" name="Content Placeholder 2"/>
          <p:cNvSpPr>
            <a:spLocks noGrp="1"/>
          </p:cNvSpPr>
          <p:nvPr>
            <p:ph sz="half" idx="1"/>
          </p:nvPr>
        </p:nvSpPr>
        <p:spPr>
          <a:xfrm>
            <a:off x="484710" y="1371600"/>
            <a:ext cx="3641103" cy="4884739"/>
          </a:xfrm>
        </p:spPr>
        <p:txBody>
          <a:bodyPr>
            <a:normAutofit/>
          </a:bodyPr>
          <a:lstStyle>
            <a:lvl1pPr>
              <a:defRPr sz="2400" b="1"/>
            </a:lvl1pPr>
            <a:lvl2pPr>
              <a:defRPr sz="2000" b="1"/>
            </a:lvl2pPr>
            <a:lvl3pPr>
              <a:defRPr sz="1800" b="1"/>
            </a:lvl3pPr>
            <a:lvl4pPr>
              <a:defRPr sz="1600" b="1"/>
            </a:lvl4pPr>
            <a:lvl5pPr>
              <a:defRPr sz="1600" b="1"/>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1371599"/>
            <a:ext cx="3682825" cy="4884739"/>
          </a:xfrm>
        </p:spPr>
        <p:txBody>
          <a:bodyPr>
            <a:normAutofit/>
          </a:bodyPr>
          <a:lstStyle>
            <a:lvl1pPr>
              <a:defRPr sz="2400" b="1"/>
            </a:lvl1pPr>
            <a:lvl2pPr>
              <a:defRPr sz="2000" b="1"/>
            </a:lvl2pPr>
            <a:lvl3pPr>
              <a:defRPr sz="1800" b="1"/>
            </a:lvl3pPr>
            <a:lvl4pPr>
              <a:defRPr sz="1600" b="1"/>
            </a:lvl4pPr>
            <a:lvl5pPr>
              <a:defRPr sz="1600" b="1"/>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5F3306C-7543-4A5A-961D-52C69E653ECC}" type="slidenum">
              <a:rPr lang="en-US" smtClean="0"/>
              <a:pPr/>
              <a:t>‹#›</a:t>
            </a:fld>
            <a:endParaRPr lang="en-US" dirty="0"/>
          </a:p>
        </p:txBody>
      </p:sp>
    </p:spTree>
    <p:extLst>
      <p:ext uri="{BB962C8B-B14F-4D97-AF65-F5344CB8AC3E}">
        <p14:creationId xmlns:p14="http://schemas.microsoft.com/office/powerpoint/2010/main" val="3853345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3BB84B67-E086-4F10-8A76-A21D1552F58A}" type="datetimeFigureOut">
              <a:rPr lang="en-US" smtClean="0"/>
              <a:pPr/>
              <a:t>11/11/2021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C5F3306C-7543-4A5A-961D-52C69E653ECC}" type="slidenum">
              <a:rPr lang="en-US" smtClean="0"/>
              <a:pPr/>
              <a:t>‹#›</a:t>
            </a:fld>
            <a:endParaRPr lang="en-US" dirty="0"/>
          </a:p>
        </p:txBody>
      </p:sp>
    </p:spTree>
    <p:extLst>
      <p:ext uri="{BB962C8B-B14F-4D97-AF65-F5344CB8AC3E}">
        <p14:creationId xmlns:p14="http://schemas.microsoft.com/office/powerpoint/2010/main" val="3018394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BB84B67-E086-4F10-8A76-A21D1552F58A}" type="datetimeFigureOut">
              <a:rPr lang="en-US" smtClean="0"/>
              <a:pPr/>
              <a:t>11/11/2021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C5F3306C-7543-4A5A-961D-52C69E653ECC}" type="slidenum">
              <a:rPr lang="en-US" smtClean="0"/>
              <a:pPr/>
              <a:t>‹#›</a:t>
            </a:fld>
            <a:endParaRPr lang="en-US" dirty="0"/>
          </a:p>
        </p:txBody>
      </p:sp>
    </p:spTree>
    <p:extLst>
      <p:ext uri="{BB962C8B-B14F-4D97-AF65-F5344CB8AC3E}">
        <p14:creationId xmlns:p14="http://schemas.microsoft.com/office/powerpoint/2010/main" val="2084497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t" anchorCtr="0"/>
          <a:lstStyle>
            <a:lvl1pPr algn="l">
              <a:defRPr sz="4000" b="1"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F3306C-7543-4A5A-961D-52C69E653ECC}" type="slidenum">
              <a:rPr lang="en-US" smtClean="0"/>
              <a:pPr/>
              <a:t>‹#›</a:t>
            </a:fld>
            <a:endParaRPr lang="en-US" dirty="0"/>
          </a:p>
        </p:txBody>
      </p:sp>
    </p:spTree>
    <p:extLst>
      <p:ext uri="{BB962C8B-B14F-4D97-AF65-F5344CB8AC3E}">
        <p14:creationId xmlns:p14="http://schemas.microsoft.com/office/powerpoint/2010/main" val="561744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2" name="Title 1">
            <a:extLst>
              <a:ext uri="{FF2B5EF4-FFF2-40B4-BE49-F238E27FC236}">
                <a16:creationId xmlns:a16="http://schemas.microsoft.com/office/drawing/2014/main" id="{C5BE6187-DEC5-41EF-9DD4-2AB4A5EE3E41}"/>
              </a:ext>
            </a:extLst>
          </p:cNvPr>
          <p:cNvSpPr txBox="1">
            <a:spLocks/>
          </p:cNvSpPr>
          <p:nvPr userDrawn="1"/>
        </p:nvSpPr>
        <p:spPr>
          <a:xfrm>
            <a:off x="228600" y="203401"/>
            <a:ext cx="3048000" cy="365126"/>
          </a:xfrm>
          <a:prstGeom prst="rect">
            <a:avLst/>
          </a:prstGeom>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dirty="0"/>
              <a:t>St Peter RCIA </a:t>
            </a:r>
          </a:p>
        </p:txBody>
      </p:sp>
      <p:sp>
        <p:nvSpPr>
          <p:cNvPr id="14" name="Content Placeholder 13">
            <a:extLst>
              <a:ext uri="{FF2B5EF4-FFF2-40B4-BE49-F238E27FC236}">
                <a16:creationId xmlns:a16="http://schemas.microsoft.com/office/drawing/2014/main" id="{83D1D4CA-FF7D-4889-9CF4-3B3FDF27BF05}"/>
              </a:ext>
            </a:extLst>
          </p:cNvPr>
          <p:cNvSpPr>
            <a:spLocks noGrp="1"/>
          </p:cNvSpPr>
          <p:nvPr>
            <p:ph sz="quarter" idx="13" hasCustomPrompt="1"/>
          </p:nvPr>
        </p:nvSpPr>
        <p:spPr>
          <a:xfrm>
            <a:off x="228600" y="685800"/>
            <a:ext cx="3962400" cy="457200"/>
          </a:xfrm>
        </p:spPr>
        <p:txBody>
          <a:bodyPr>
            <a:noAutofit/>
          </a:bodyPr>
          <a:lstStyle>
            <a:lvl1pPr marL="0" indent="0">
              <a:buNone/>
              <a:defRPr sz="2000"/>
            </a:lvl1pPr>
          </a:lstStyle>
          <a:p>
            <a:pPr lvl="0"/>
            <a:r>
              <a:rPr lang="en-US" dirty="0"/>
              <a:t>Click to add lesson number</a:t>
            </a:r>
          </a:p>
        </p:txBody>
      </p:sp>
    </p:spTree>
    <p:extLst>
      <p:ext uri="{BB962C8B-B14F-4D97-AF65-F5344CB8AC3E}">
        <p14:creationId xmlns:p14="http://schemas.microsoft.com/office/powerpoint/2010/main" val="2055364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D0C07A3C-518F-4867-A3C3-23419F5E9DA9}"/>
              </a:ext>
            </a:extLst>
          </p:cNvPr>
          <p:cNvSpPr/>
          <p:nvPr userDrawn="1"/>
        </p:nvSpPr>
        <p:spPr>
          <a:xfrm>
            <a:off x="8109082" y="-3868"/>
            <a:ext cx="942150" cy="6879104"/>
          </a:xfrm>
          <a:custGeom>
            <a:avLst/>
            <a:gdLst>
              <a:gd name="connsiteX0" fmla="*/ 53 w 941866"/>
              <a:gd name="connsiteY0" fmla="*/ 253417 h 7713870"/>
              <a:gd name="connsiteX1" fmla="*/ 622623 w 941866"/>
              <a:gd name="connsiteY1" fmla="*/ 3437605 h 7713870"/>
              <a:gd name="connsiteX2" fmla="*/ 259457 w 941866"/>
              <a:gd name="connsiteY2" fmla="*/ 7082234 h 7713870"/>
              <a:gd name="connsiteX3" fmla="*/ 927423 w 941866"/>
              <a:gd name="connsiteY3" fmla="*/ 7101690 h 7713870"/>
              <a:gd name="connsiteX4" fmla="*/ 661534 w 941866"/>
              <a:gd name="connsiteY4" fmla="*/ 973264 h 7713870"/>
              <a:gd name="connsiteX5" fmla="*/ 53 w 941866"/>
              <a:gd name="connsiteY5" fmla="*/ 253417 h 7713870"/>
              <a:gd name="connsiteX0" fmla="*/ 1794 w 940377"/>
              <a:gd name="connsiteY0" fmla="*/ 275108 h 7735561"/>
              <a:gd name="connsiteX1" fmla="*/ 624364 w 940377"/>
              <a:gd name="connsiteY1" fmla="*/ 3459296 h 7735561"/>
              <a:gd name="connsiteX2" fmla="*/ 261198 w 940377"/>
              <a:gd name="connsiteY2" fmla="*/ 7103925 h 7735561"/>
              <a:gd name="connsiteX3" fmla="*/ 929164 w 940377"/>
              <a:gd name="connsiteY3" fmla="*/ 7123381 h 7735561"/>
              <a:gd name="connsiteX4" fmla="*/ 663275 w 940377"/>
              <a:gd name="connsiteY4" fmla="*/ 994955 h 7735561"/>
              <a:gd name="connsiteX5" fmla="*/ 442781 w 940377"/>
              <a:gd name="connsiteY5" fmla="*/ 249168 h 7735561"/>
              <a:gd name="connsiteX6" fmla="*/ 1794 w 940377"/>
              <a:gd name="connsiteY6" fmla="*/ 275108 h 7735561"/>
              <a:gd name="connsiteX0" fmla="*/ 1794 w 940377"/>
              <a:gd name="connsiteY0" fmla="*/ 275108 h 7735561"/>
              <a:gd name="connsiteX1" fmla="*/ 624364 w 940377"/>
              <a:gd name="connsiteY1" fmla="*/ 3459296 h 7735561"/>
              <a:gd name="connsiteX2" fmla="*/ 261198 w 940377"/>
              <a:gd name="connsiteY2" fmla="*/ 7103925 h 7735561"/>
              <a:gd name="connsiteX3" fmla="*/ 929164 w 940377"/>
              <a:gd name="connsiteY3" fmla="*/ 7123381 h 7735561"/>
              <a:gd name="connsiteX4" fmla="*/ 663275 w 940377"/>
              <a:gd name="connsiteY4" fmla="*/ 994955 h 7735561"/>
              <a:gd name="connsiteX5" fmla="*/ 442781 w 940377"/>
              <a:gd name="connsiteY5" fmla="*/ 249168 h 7735561"/>
              <a:gd name="connsiteX6" fmla="*/ 1794 w 940377"/>
              <a:gd name="connsiteY6" fmla="*/ 275108 h 7735561"/>
              <a:gd name="connsiteX0" fmla="*/ 6008 w 944591"/>
              <a:gd name="connsiteY0" fmla="*/ 238341 h 7698794"/>
              <a:gd name="connsiteX1" fmla="*/ 628578 w 944591"/>
              <a:gd name="connsiteY1" fmla="*/ 3422529 h 7698794"/>
              <a:gd name="connsiteX2" fmla="*/ 265412 w 944591"/>
              <a:gd name="connsiteY2" fmla="*/ 7067158 h 7698794"/>
              <a:gd name="connsiteX3" fmla="*/ 933378 w 944591"/>
              <a:gd name="connsiteY3" fmla="*/ 7086614 h 7698794"/>
              <a:gd name="connsiteX4" fmla="*/ 667489 w 944591"/>
              <a:gd name="connsiteY4" fmla="*/ 958188 h 7698794"/>
              <a:gd name="connsiteX5" fmla="*/ 446995 w 944591"/>
              <a:gd name="connsiteY5" fmla="*/ 212401 h 7698794"/>
              <a:gd name="connsiteX6" fmla="*/ 6008 w 944591"/>
              <a:gd name="connsiteY6" fmla="*/ 238341 h 7698794"/>
              <a:gd name="connsiteX0" fmla="*/ 6008 w 944591"/>
              <a:gd name="connsiteY0" fmla="*/ 238341 h 7698794"/>
              <a:gd name="connsiteX1" fmla="*/ 628578 w 944591"/>
              <a:gd name="connsiteY1" fmla="*/ 3422529 h 7698794"/>
              <a:gd name="connsiteX2" fmla="*/ 265412 w 944591"/>
              <a:gd name="connsiteY2" fmla="*/ 7067158 h 7698794"/>
              <a:gd name="connsiteX3" fmla="*/ 933378 w 944591"/>
              <a:gd name="connsiteY3" fmla="*/ 7086614 h 7698794"/>
              <a:gd name="connsiteX4" fmla="*/ 667489 w 944591"/>
              <a:gd name="connsiteY4" fmla="*/ 958188 h 7698794"/>
              <a:gd name="connsiteX5" fmla="*/ 446995 w 944591"/>
              <a:gd name="connsiteY5" fmla="*/ 212401 h 7698794"/>
              <a:gd name="connsiteX6" fmla="*/ 6008 w 944591"/>
              <a:gd name="connsiteY6" fmla="*/ 238341 h 7698794"/>
              <a:gd name="connsiteX0" fmla="*/ 54 w 938637"/>
              <a:gd name="connsiteY0" fmla="*/ 25940 h 7486393"/>
              <a:gd name="connsiteX1" fmla="*/ 622624 w 938637"/>
              <a:gd name="connsiteY1" fmla="*/ 3210128 h 7486393"/>
              <a:gd name="connsiteX2" fmla="*/ 259458 w 938637"/>
              <a:gd name="connsiteY2" fmla="*/ 6854757 h 7486393"/>
              <a:gd name="connsiteX3" fmla="*/ 927424 w 938637"/>
              <a:gd name="connsiteY3" fmla="*/ 6874213 h 7486393"/>
              <a:gd name="connsiteX4" fmla="*/ 661535 w 938637"/>
              <a:gd name="connsiteY4" fmla="*/ 745787 h 7486393"/>
              <a:gd name="connsiteX5" fmla="*/ 441041 w 938637"/>
              <a:gd name="connsiteY5" fmla="*/ 0 h 7486393"/>
              <a:gd name="connsiteX6" fmla="*/ 54 w 938637"/>
              <a:gd name="connsiteY6" fmla="*/ 25940 h 7486393"/>
              <a:gd name="connsiteX0" fmla="*/ 54 w 938972"/>
              <a:gd name="connsiteY0" fmla="*/ 25940 h 7486393"/>
              <a:gd name="connsiteX1" fmla="*/ 622624 w 938972"/>
              <a:gd name="connsiteY1" fmla="*/ 3210128 h 7486393"/>
              <a:gd name="connsiteX2" fmla="*/ 259458 w 938972"/>
              <a:gd name="connsiteY2" fmla="*/ 6854757 h 7486393"/>
              <a:gd name="connsiteX3" fmla="*/ 927424 w 938972"/>
              <a:gd name="connsiteY3" fmla="*/ 6874213 h 7486393"/>
              <a:gd name="connsiteX4" fmla="*/ 661535 w 938972"/>
              <a:gd name="connsiteY4" fmla="*/ 745787 h 7486393"/>
              <a:gd name="connsiteX5" fmla="*/ 441041 w 938972"/>
              <a:gd name="connsiteY5" fmla="*/ 0 h 7486393"/>
              <a:gd name="connsiteX6" fmla="*/ 54 w 938972"/>
              <a:gd name="connsiteY6" fmla="*/ 25940 h 7486393"/>
              <a:gd name="connsiteX0" fmla="*/ 54 w 938972"/>
              <a:gd name="connsiteY0" fmla="*/ 25940 h 7486393"/>
              <a:gd name="connsiteX1" fmla="*/ 622624 w 938972"/>
              <a:gd name="connsiteY1" fmla="*/ 3210128 h 7486393"/>
              <a:gd name="connsiteX2" fmla="*/ 259458 w 938972"/>
              <a:gd name="connsiteY2" fmla="*/ 6854757 h 7486393"/>
              <a:gd name="connsiteX3" fmla="*/ 927424 w 938972"/>
              <a:gd name="connsiteY3" fmla="*/ 6874213 h 7486393"/>
              <a:gd name="connsiteX4" fmla="*/ 661535 w 938972"/>
              <a:gd name="connsiteY4" fmla="*/ 745787 h 7486393"/>
              <a:gd name="connsiteX5" fmla="*/ 441041 w 938972"/>
              <a:gd name="connsiteY5" fmla="*/ 0 h 7486393"/>
              <a:gd name="connsiteX6" fmla="*/ 54 w 938972"/>
              <a:gd name="connsiteY6" fmla="*/ 25940 h 7486393"/>
              <a:gd name="connsiteX0" fmla="*/ 54 w 938972"/>
              <a:gd name="connsiteY0" fmla="*/ 25940 h 7317972"/>
              <a:gd name="connsiteX1" fmla="*/ 622624 w 938972"/>
              <a:gd name="connsiteY1" fmla="*/ 3210128 h 7317972"/>
              <a:gd name="connsiteX2" fmla="*/ 259458 w 938972"/>
              <a:gd name="connsiteY2" fmla="*/ 6854757 h 7317972"/>
              <a:gd name="connsiteX3" fmla="*/ 927424 w 938972"/>
              <a:gd name="connsiteY3" fmla="*/ 6874213 h 7317972"/>
              <a:gd name="connsiteX4" fmla="*/ 661535 w 938972"/>
              <a:gd name="connsiteY4" fmla="*/ 745787 h 7317972"/>
              <a:gd name="connsiteX5" fmla="*/ 441041 w 938972"/>
              <a:gd name="connsiteY5" fmla="*/ 0 h 7317972"/>
              <a:gd name="connsiteX6" fmla="*/ 54 w 938972"/>
              <a:gd name="connsiteY6" fmla="*/ 25940 h 7317972"/>
              <a:gd name="connsiteX0" fmla="*/ 54 w 938972"/>
              <a:gd name="connsiteY0" fmla="*/ 25940 h 6874300"/>
              <a:gd name="connsiteX1" fmla="*/ 622624 w 938972"/>
              <a:gd name="connsiteY1" fmla="*/ 3210128 h 6874300"/>
              <a:gd name="connsiteX2" fmla="*/ 259458 w 938972"/>
              <a:gd name="connsiteY2" fmla="*/ 6854757 h 6874300"/>
              <a:gd name="connsiteX3" fmla="*/ 927424 w 938972"/>
              <a:gd name="connsiteY3" fmla="*/ 6874213 h 6874300"/>
              <a:gd name="connsiteX4" fmla="*/ 661535 w 938972"/>
              <a:gd name="connsiteY4" fmla="*/ 745787 h 6874300"/>
              <a:gd name="connsiteX5" fmla="*/ 441041 w 938972"/>
              <a:gd name="connsiteY5" fmla="*/ 0 h 6874300"/>
              <a:gd name="connsiteX6" fmla="*/ 54 w 938972"/>
              <a:gd name="connsiteY6" fmla="*/ 25940 h 6874300"/>
              <a:gd name="connsiteX0" fmla="*/ 54 w 956513"/>
              <a:gd name="connsiteY0" fmla="*/ 25940 h 6874300"/>
              <a:gd name="connsiteX1" fmla="*/ 622624 w 956513"/>
              <a:gd name="connsiteY1" fmla="*/ 3210128 h 6874300"/>
              <a:gd name="connsiteX2" fmla="*/ 259458 w 956513"/>
              <a:gd name="connsiteY2" fmla="*/ 6854757 h 6874300"/>
              <a:gd name="connsiteX3" fmla="*/ 927424 w 956513"/>
              <a:gd name="connsiteY3" fmla="*/ 6874213 h 6874300"/>
              <a:gd name="connsiteX4" fmla="*/ 846263 w 956513"/>
              <a:gd name="connsiteY4" fmla="*/ 3038698 h 6874300"/>
              <a:gd name="connsiteX5" fmla="*/ 441041 w 956513"/>
              <a:gd name="connsiteY5" fmla="*/ 0 h 6874300"/>
              <a:gd name="connsiteX6" fmla="*/ 54 w 956513"/>
              <a:gd name="connsiteY6" fmla="*/ 25940 h 6874300"/>
              <a:gd name="connsiteX0" fmla="*/ 54 w 951835"/>
              <a:gd name="connsiteY0" fmla="*/ 25940 h 6874300"/>
              <a:gd name="connsiteX1" fmla="*/ 622624 w 951835"/>
              <a:gd name="connsiteY1" fmla="*/ 3210128 h 6874300"/>
              <a:gd name="connsiteX2" fmla="*/ 259458 w 951835"/>
              <a:gd name="connsiteY2" fmla="*/ 6854757 h 6874300"/>
              <a:gd name="connsiteX3" fmla="*/ 927424 w 951835"/>
              <a:gd name="connsiteY3" fmla="*/ 6874213 h 6874300"/>
              <a:gd name="connsiteX4" fmla="*/ 846263 w 951835"/>
              <a:gd name="connsiteY4" fmla="*/ 3038698 h 6874300"/>
              <a:gd name="connsiteX5" fmla="*/ 441041 w 951835"/>
              <a:gd name="connsiteY5" fmla="*/ 0 h 6874300"/>
              <a:gd name="connsiteX6" fmla="*/ 54 w 951835"/>
              <a:gd name="connsiteY6" fmla="*/ 25940 h 6874300"/>
              <a:gd name="connsiteX0" fmla="*/ 54 w 953438"/>
              <a:gd name="connsiteY0" fmla="*/ 33721 h 6882081"/>
              <a:gd name="connsiteX1" fmla="*/ 622624 w 953438"/>
              <a:gd name="connsiteY1" fmla="*/ 3217909 h 6882081"/>
              <a:gd name="connsiteX2" fmla="*/ 259458 w 953438"/>
              <a:gd name="connsiteY2" fmla="*/ 6862538 h 6882081"/>
              <a:gd name="connsiteX3" fmla="*/ 927424 w 953438"/>
              <a:gd name="connsiteY3" fmla="*/ 6881994 h 6882081"/>
              <a:gd name="connsiteX4" fmla="*/ 846263 w 953438"/>
              <a:gd name="connsiteY4" fmla="*/ 3046479 h 6882081"/>
              <a:gd name="connsiteX5" fmla="*/ 489974 w 953438"/>
              <a:gd name="connsiteY5" fmla="*/ 338928 h 6882081"/>
              <a:gd name="connsiteX6" fmla="*/ 441041 w 953438"/>
              <a:gd name="connsiteY6" fmla="*/ 7781 h 6882081"/>
              <a:gd name="connsiteX7" fmla="*/ 54 w 953438"/>
              <a:gd name="connsiteY7" fmla="*/ 33721 h 6882081"/>
              <a:gd name="connsiteX0" fmla="*/ 53 w 953437"/>
              <a:gd name="connsiteY0" fmla="*/ 33721 h 6899165"/>
              <a:gd name="connsiteX1" fmla="*/ 622623 w 953437"/>
              <a:gd name="connsiteY1" fmla="*/ 3217909 h 6899165"/>
              <a:gd name="connsiteX2" fmla="*/ 213275 w 953437"/>
              <a:gd name="connsiteY2" fmla="*/ 6899165 h 6899165"/>
              <a:gd name="connsiteX3" fmla="*/ 927423 w 953437"/>
              <a:gd name="connsiteY3" fmla="*/ 6881994 h 6899165"/>
              <a:gd name="connsiteX4" fmla="*/ 846262 w 953437"/>
              <a:gd name="connsiteY4" fmla="*/ 3046479 h 6899165"/>
              <a:gd name="connsiteX5" fmla="*/ 489973 w 953437"/>
              <a:gd name="connsiteY5" fmla="*/ 338928 h 6899165"/>
              <a:gd name="connsiteX6" fmla="*/ 441040 w 953437"/>
              <a:gd name="connsiteY6" fmla="*/ 7781 h 6899165"/>
              <a:gd name="connsiteX7" fmla="*/ 53 w 953437"/>
              <a:gd name="connsiteY7" fmla="*/ 33721 h 6899165"/>
              <a:gd name="connsiteX0" fmla="*/ 53 w 953437"/>
              <a:gd name="connsiteY0" fmla="*/ 18015 h 6883459"/>
              <a:gd name="connsiteX1" fmla="*/ 622623 w 953437"/>
              <a:gd name="connsiteY1" fmla="*/ 3202203 h 6883459"/>
              <a:gd name="connsiteX2" fmla="*/ 213275 w 953437"/>
              <a:gd name="connsiteY2" fmla="*/ 6883459 h 6883459"/>
              <a:gd name="connsiteX3" fmla="*/ 927423 w 953437"/>
              <a:gd name="connsiteY3" fmla="*/ 6866288 h 6883459"/>
              <a:gd name="connsiteX4" fmla="*/ 846262 w 953437"/>
              <a:gd name="connsiteY4" fmla="*/ 3030773 h 6883459"/>
              <a:gd name="connsiteX5" fmla="*/ 489973 w 953437"/>
              <a:gd name="connsiteY5" fmla="*/ 323222 h 6883459"/>
              <a:gd name="connsiteX6" fmla="*/ 505694 w 953437"/>
              <a:gd name="connsiteY6" fmla="*/ 19545 h 6883459"/>
              <a:gd name="connsiteX7" fmla="*/ 53 w 953437"/>
              <a:gd name="connsiteY7" fmla="*/ 18015 h 6883459"/>
              <a:gd name="connsiteX0" fmla="*/ 53 w 953015"/>
              <a:gd name="connsiteY0" fmla="*/ 0 h 6865444"/>
              <a:gd name="connsiteX1" fmla="*/ 622623 w 953015"/>
              <a:gd name="connsiteY1" fmla="*/ 3184188 h 6865444"/>
              <a:gd name="connsiteX2" fmla="*/ 213275 w 953015"/>
              <a:gd name="connsiteY2" fmla="*/ 6865444 h 6865444"/>
              <a:gd name="connsiteX3" fmla="*/ 927423 w 953015"/>
              <a:gd name="connsiteY3" fmla="*/ 6848273 h 6865444"/>
              <a:gd name="connsiteX4" fmla="*/ 846262 w 953015"/>
              <a:gd name="connsiteY4" fmla="*/ 3012758 h 6865444"/>
              <a:gd name="connsiteX5" fmla="*/ 505694 w 953015"/>
              <a:gd name="connsiteY5" fmla="*/ 1530 h 6865444"/>
              <a:gd name="connsiteX6" fmla="*/ 53 w 953015"/>
              <a:gd name="connsiteY6" fmla="*/ 0 h 6865444"/>
              <a:gd name="connsiteX0" fmla="*/ 54 w 943780"/>
              <a:gd name="connsiteY0" fmla="*/ 44253 h 6863914"/>
              <a:gd name="connsiteX1" fmla="*/ 613388 w 943780"/>
              <a:gd name="connsiteY1" fmla="*/ 3182658 h 6863914"/>
              <a:gd name="connsiteX2" fmla="*/ 204040 w 943780"/>
              <a:gd name="connsiteY2" fmla="*/ 6863914 h 6863914"/>
              <a:gd name="connsiteX3" fmla="*/ 918188 w 943780"/>
              <a:gd name="connsiteY3" fmla="*/ 6846743 h 6863914"/>
              <a:gd name="connsiteX4" fmla="*/ 837027 w 943780"/>
              <a:gd name="connsiteY4" fmla="*/ 3011228 h 6863914"/>
              <a:gd name="connsiteX5" fmla="*/ 496459 w 943780"/>
              <a:gd name="connsiteY5" fmla="*/ 0 h 6863914"/>
              <a:gd name="connsiteX6" fmla="*/ 54 w 943780"/>
              <a:gd name="connsiteY6" fmla="*/ 44253 h 6863914"/>
              <a:gd name="connsiteX0" fmla="*/ 54 w 943780"/>
              <a:gd name="connsiteY0" fmla="*/ 44253 h 6863914"/>
              <a:gd name="connsiteX1" fmla="*/ 613388 w 943780"/>
              <a:gd name="connsiteY1" fmla="*/ 3182658 h 6863914"/>
              <a:gd name="connsiteX2" fmla="*/ 204040 w 943780"/>
              <a:gd name="connsiteY2" fmla="*/ 6863914 h 6863914"/>
              <a:gd name="connsiteX3" fmla="*/ 918188 w 943780"/>
              <a:gd name="connsiteY3" fmla="*/ 6846743 h 6863914"/>
              <a:gd name="connsiteX4" fmla="*/ 837027 w 943780"/>
              <a:gd name="connsiteY4" fmla="*/ 3011228 h 6863914"/>
              <a:gd name="connsiteX5" fmla="*/ 496459 w 943780"/>
              <a:gd name="connsiteY5" fmla="*/ 0 h 6863914"/>
              <a:gd name="connsiteX6" fmla="*/ 54 w 943780"/>
              <a:gd name="connsiteY6" fmla="*/ 44253 h 6863914"/>
              <a:gd name="connsiteX0" fmla="*/ 54 w 942150"/>
              <a:gd name="connsiteY0" fmla="*/ 0 h 6819661"/>
              <a:gd name="connsiteX1" fmla="*/ 613388 w 942150"/>
              <a:gd name="connsiteY1" fmla="*/ 3138405 h 6819661"/>
              <a:gd name="connsiteX2" fmla="*/ 204040 w 942150"/>
              <a:gd name="connsiteY2" fmla="*/ 6819661 h 6819661"/>
              <a:gd name="connsiteX3" fmla="*/ 918188 w 942150"/>
              <a:gd name="connsiteY3" fmla="*/ 6802490 h 6819661"/>
              <a:gd name="connsiteX4" fmla="*/ 837027 w 942150"/>
              <a:gd name="connsiteY4" fmla="*/ 2966975 h 6819661"/>
              <a:gd name="connsiteX5" fmla="*/ 561113 w 942150"/>
              <a:gd name="connsiteY5" fmla="*/ 1530 h 6819661"/>
              <a:gd name="connsiteX6" fmla="*/ 54 w 942150"/>
              <a:gd name="connsiteY6" fmla="*/ 0 h 6819661"/>
              <a:gd name="connsiteX0" fmla="*/ 54 w 942150"/>
              <a:gd name="connsiteY0" fmla="*/ 0 h 6819661"/>
              <a:gd name="connsiteX1" fmla="*/ 613388 w 942150"/>
              <a:gd name="connsiteY1" fmla="*/ 3138405 h 6819661"/>
              <a:gd name="connsiteX2" fmla="*/ 204040 w 942150"/>
              <a:gd name="connsiteY2" fmla="*/ 6819661 h 6819661"/>
              <a:gd name="connsiteX3" fmla="*/ 918188 w 942150"/>
              <a:gd name="connsiteY3" fmla="*/ 6802490 h 6819661"/>
              <a:gd name="connsiteX4" fmla="*/ 837027 w 942150"/>
              <a:gd name="connsiteY4" fmla="*/ 2966975 h 6819661"/>
              <a:gd name="connsiteX5" fmla="*/ 561113 w 942150"/>
              <a:gd name="connsiteY5" fmla="*/ 1530 h 6819661"/>
              <a:gd name="connsiteX6" fmla="*/ 54 w 942150"/>
              <a:gd name="connsiteY6" fmla="*/ 0 h 681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2150" h="6819661">
                <a:moveTo>
                  <a:pt x="54" y="0"/>
                </a:moveTo>
                <a:cubicBezTo>
                  <a:pt x="-6431" y="410723"/>
                  <a:pt x="579390" y="2001795"/>
                  <a:pt x="613388" y="3138405"/>
                </a:cubicBezTo>
                <a:cubicBezTo>
                  <a:pt x="647386" y="4275015"/>
                  <a:pt x="153240" y="6208980"/>
                  <a:pt x="204040" y="6819661"/>
                </a:cubicBezTo>
                <a:cubicBezTo>
                  <a:pt x="596586" y="6802269"/>
                  <a:pt x="481720" y="6804652"/>
                  <a:pt x="918188" y="6802490"/>
                </a:cubicBezTo>
                <a:cubicBezTo>
                  <a:pt x="985201" y="5784328"/>
                  <a:pt x="896540" y="4100468"/>
                  <a:pt x="837027" y="2966975"/>
                </a:cubicBezTo>
                <a:cubicBezTo>
                  <a:pt x="777515" y="1833482"/>
                  <a:pt x="702148" y="503656"/>
                  <a:pt x="561113" y="1530"/>
                </a:cubicBezTo>
                <a:cubicBezTo>
                  <a:pt x="284612" y="11025"/>
                  <a:pt x="219171" y="19241"/>
                  <a:pt x="54" y="0"/>
                </a:cubicBezTo>
                <a:close/>
              </a:path>
            </a:pathLst>
          </a:custGeom>
          <a:gradFill flip="none" rotWithShape="1">
            <a:gsLst>
              <a:gs pos="0">
                <a:schemeClr val="bg2">
                  <a:lumMod val="60000"/>
                  <a:lumOff val="40000"/>
                </a:schemeClr>
              </a:gs>
              <a:gs pos="35000">
                <a:schemeClr val="accent2">
                  <a:lumMod val="0"/>
                  <a:lumOff val="100000"/>
                </a:schemeClr>
              </a:gs>
              <a:gs pos="100000">
                <a:schemeClr val="accent2">
                  <a:lumMod val="10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84710" y="452718"/>
            <a:ext cx="7055380" cy="766482"/>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483973" y="1371601"/>
            <a:ext cx="7821767" cy="487680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rot="5400000">
            <a:off x="8000971"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endParaRPr lang="en-US" dirty="0"/>
          </a:p>
        </p:txBody>
      </p:sp>
      <p:sp>
        <p:nvSpPr>
          <p:cNvPr id="5" name="Footer Placeholder 4"/>
          <p:cNvSpPr>
            <a:spLocks noGrp="1"/>
          </p:cNvSpPr>
          <p:nvPr>
            <p:ph type="ftr" sz="quarter" idx="3"/>
          </p:nvPr>
        </p:nvSpPr>
        <p:spPr>
          <a:xfrm rot="5400000">
            <a:off x="6871233"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8420110" y="5897059"/>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C5F3306C-7543-4A5A-961D-52C69E653ECC}" type="slidenum">
              <a:rPr lang="en-US" smtClean="0"/>
              <a:pPr/>
              <a:t>‹#›</a:t>
            </a:fld>
            <a:endParaRPr lang="en-US" dirty="0"/>
          </a:p>
        </p:txBody>
      </p:sp>
      <p:pic>
        <p:nvPicPr>
          <p:cNvPr id="8" name="Picture 2" descr="http://www.petertherock.org/main/wp-content/uploads/2012/06/SPfront.jpg">
            <a:extLst>
              <a:ext uri="{FF2B5EF4-FFF2-40B4-BE49-F238E27FC236}">
                <a16:creationId xmlns:a16="http://schemas.microsoft.com/office/drawing/2014/main" id="{14020BBD-E32F-4362-8ACC-5E2AE51CB30D}"/>
              </a:ext>
            </a:extLst>
          </p:cNvPr>
          <p:cNvPicPr>
            <a:picLocks noChangeAspect="1" noChangeArrowheads="1"/>
          </p:cNvPicPr>
          <p:nvPr userDrawn="1"/>
        </p:nvPicPr>
        <p:blipFill>
          <a:blip r:embed="rId9" cstate="print">
            <a:lum bright="30000" contrast="-30000"/>
            <a:extLst>
              <a:ext uri="{28A0092B-C50C-407E-A947-70E740481C1C}">
                <a14:useLocalDpi xmlns:a14="http://schemas.microsoft.com/office/drawing/2010/main" val="0"/>
              </a:ext>
            </a:extLst>
          </a:blip>
          <a:srcRect/>
          <a:stretch>
            <a:fillRect/>
          </a:stretch>
        </p:blipFill>
        <p:spPr bwMode="auto">
          <a:xfrm>
            <a:off x="7636522" y="-2579"/>
            <a:ext cx="1488024" cy="990599"/>
          </a:xfrm>
          <a:prstGeom prst="rect">
            <a:avLst/>
          </a:prstGeom>
          <a:ln>
            <a:noFill/>
          </a:ln>
          <a:effectLst>
            <a:softEdge rad="112500"/>
          </a:effectLst>
        </p:spPr>
      </p:pic>
    </p:spTree>
    <p:extLst>
      <p:ext uri="{BB962C8B-B14F-4D97-AF65-F5344CB8AC3E}">
        <p14:creationId xmlns:p14="http://schemas.microsoft.com/office/powerpoint/2010/main" val="2886986637"/>
      </p:ext>
    </p:extLst>
  </p:cSld>
  <p:clrMap bg1="dk1" tx1="lt1" bg2="dk2" tx2="lt2" accent1="accent1" accent2="accent2" accent3="accent3" accent4="accent4" accent5="accent5" accent6="accent6" hlink="hlink" folHlink="folHlink"/>
  <p:sldLayoutIdLst>
    <p:sldLayoutId id="2147484087" r:id="rId1"/>
    <p:sldLayoutId id="2147484088" r:id="rId2"/>
    <p:sldLayoutId id="2147484090" r:id="rId3"/>
    <p:sldLayoutId id="2147484092" r:id="rId4"/>
    <p:sldLayoutId id="2147484093" r:id="rId5"/>
    <p:sldLayoutId id="2147484099" r:id="rId6"/>
    <p:sldLayoutId id="2147484085" r:id="rId7"/>
  </p:sldLayoutIdLst>
  <p:txStyles>
    <p:titleStyle>
      <a:lvl1pPr algn="l" defTabSz="457200" rtl="0" eaLnBrk="1" latinLnBrk="0" hangingPunct="1">
        <a:spcBef>
          <a:spcPct val="0"/>
        </a:spcBef>
        <a:buNone/>
        <a:defRPr sz="4200" b="1"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800" b="1"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2400" b="1"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2000" b="1"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800" b="1"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800" b="1"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8D9EC4-1AEC-43BF-8966-6A3217FEB214}"/>
              </a:ext>
            </a:extLst>
          </p:cNvPr>
          <p:cNvSpPr>
            <a:spLocks noGrp="1"/>
          </p:cNvSpPr>
          <p:nvPr>
            <p:ph type="ctrTitle"/>
          </p:nvPr>
        </p:nvSpPr>
        <p:spPr/>
        <p:txBody>
          <a:bodyPr/>
          <a:lstStyle/>
          <a:p>
            <a:r>
              <a:rPr lang="en-US" sz="6000" dirty="0"/>
              <a:t>Lesson 9</a:t>
            </a:r>
            <a:br>
              <a:rPr lang="en-US" sz="6000" dirty="0"/>
            </a:br>
            <a:r>
              <a:rPr lang="en-US" sz="6000" dirty="0"/>
              <a:t>	</a:t>
            </a:r>
            <a:r>
              <a:rPr lang="en-US" sz="4400" dirty="0"/>
              <a:t>Baptism</a:t>
            </a:r>
            <a:br>
              <a:rPr lang="en-US" sz="4400" dirty="0"/>
            </a:br>
            <a:r>
              <a:rPr lang="en-US" sz="4400" dirty="0"/>
              <a:t>	Confirmation</a:t>
            </a:r>
            <a:endParaRPr lang="en-US" sz="6000" dirty="0"/>
          </a:p>
        </p:txBody>
      </p:sp>
      <p:sp>
        <p:nvSpPr>
          <p:cNvPr id="5" name="Subtitle 4">
            <a:extLst>
              <a:ext uri="{FF2B5EF4-FFF2-40B4-BE49-F238E27FC236}">
                <a16:creationId xmlns:a16="http://schemas.microsoft.com/office/drawing/2014/main" id="{E04C74DD-A6AD-4E84-BF00-D268D96D4013}"/>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0553453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B295E-F911-4E56-9E8C-8EDBE9063D8A}"/>
              </a:ext>
            </a:extLst>
          </p:cNvPr>
          <p:cNvSpPr>
            <a:spLocks noGrp="1"/>
          </p:cNvSpPr>
          <p:nvPr>
            <p:ph type="title"/>
          </p:nvPr>
        </p:nvSpPr>
        <p:spPr/>
        <p:txBody>
          <a:bodyPr/>
          <a:lstStyle/>
          <a:p>
            <a:r>
              <a:rPr lang="en-US" dirty="0"/>
              <a:t>Quiz Time:  Who said this?</a:t>
            </a:r>
          </a:p>
        </p:txBody>
      </p:sp>
      <p:sp>
        <p:nvSpPr>
          <p:cNvPr id="3" name="Content Placeholder 2">
            <a:extLst>
              <a:ext uri="{FF2B5EF4-FFF2-40B4-BE49-F238E27FC236}">
                <a16:creationId xmlns:a16="http://schemas.microsoft.com/office/drawing/2014/main" id="{3E02C907-37DB-42AA-82F4-35B904DA904E}"/>
              </a:ext>
            </a:extLst>
          </p:cNvPr>
          <p:cNvSpPr>
            <a:spLocks noGrp="1"/>
          </p:cNvSpPr>
          <p:nvPr>
            <p:ph idx="1"/>
          </p:nvPr>
        </p:nvSpPr>
        <p:spPr>
          <a:xfrm>
            <a:off x="228600" y="1371600"/>
            <a:ext cx="8382000" cy="5334000"/>
          </a:xfrm>
        </p:spPr>
        <p:txBody>
          <a:bodyPr>
            <a:normAutofit/>
          </a:bodyPr>
          <a:lstStyle/>
          <a:p>
            <a:r>
              <a:rPr lang="en-US" sz="2000" b="0" dirty="0"/>
              <a:t>“Who is to be baptized? All nations, that is, all human beings, young and old, are to be baptized….Little children should be baptized when they are brought to Baptism by those with authority over them. How do you prove that infants, too, are to be baptized? Infants, too, are to be baptized because they are included in the words ‘all nations’ and because Holy Baptism is the only means whereby infants, who, too, must be born again, can ordinarily be regenerated and brought to the faith.”  </a:t>
            </a:r>
          </a:p>
          <a:p>
            <a:pPr lvl="1"/>
            <a:r>
              <a:rPr lang="en-US" sz="1600" b="0" dirty="0"/>
              <a:t>When challenged, he appealed to the “constant confession of the whole Church.”</a:t>
            </a:r>
          </a:p>
          <a:p>
            <a:r>
              <a:rPr lang="en-US" sz="2000" b="0" dirty="0"/>
              <a:t>“Doubtless the design of Satan in assaulting infant baptism with all his forces is to keep out of view, and gradually efface, the attestation of divine grace which the promise itself presents to our eyes....Wherefore, if we would not maliciously obscure the kindness of God, let us present to Him our infants, to whom He has assigned a place among His friends and family [Church]”</a:t>
            </a:r>
          </a:p>
        </p:txBody>
      </p:sp>
    </p:spTree>
    <p:extLst>
      <p:ext uri="{BB962C8B-B14F-4D97-AF65-F5344CB8AC3E}">
        <p14:creationId xmlns:p14="http://schemas.microsoft.com/office/powerpoint/2010/main" val="238542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4C253-E97A-4CF6-89B8-72728434606E}"/>
              </a:ext>
            </a:extLst>
          </p:cNvPr>
          <p:cNvSpPr>
            <a:spLocks noGrp="1"/>
          </p:cNvSpPr>
          <p:nvPr>
            <p:ph type="title"/>
          </p:nvPr>
        </p:nvSpPr>
        <p:spPr/>
        <p:txBody>
          <a:bodyPr/>
          <a:lstStyle/>
          <a:p>
            <a:r>
              <a:rPr lang="en-US" dirty="0"/>
              <a:t>Confirmation</a:t>
            </a:r>
          </a:p>
        </p:txBody>
      </p:sp>
      <p:sp>
        <p:nvSpPr>
          <p:cNvPr id="3" name="Content Placeholder 2">
            <a:extLst>
              <a:ext uri="{FF2B5EF4-FFF2-40B4-BE49-F238E27FC236}">
                <a16:creationId xmlns:a16="http://schemas.microsoft.com/office/drawing/2014/main" id="{7634C9AF-E11C-4DE5-9CB7-4FE7D4FB0727}"/>
              </a:ext>
            </a:extLst>
          </p:cNvPr>
          <p:cNvSpPr>
            <a:spLocks noGrp="1"/>
          </p:cNvSpPr>
          <p:nvPr>
            <p:ph idx="1"/>
          </p:nvPr>
        </p:nvSpPr>
        <p:spPr>
          <a:xfrm>
            <a:off x="304800" y="1371600"/>
            <a:ext cx="8153400" cy="5257800"/>
          </a:xfrm>
        </p:spPr>
        <p:txBody>
          <a:bodyPr>
            <a:normAutofit lnSpcReduction="10000"/>
          </a:bodyPr>
          <a:lstStyle/>
          <a:p>
            <a:r>
              <a:rPr lang="en-US" dirty="0"/>
              <a:t>Sacrament of Initiation</a:t>
            </a:r>
          </a:p>
          <a:p>
            <a:r>
              <a:rPr lang="en-US" dirty="0"/>
              <a:t>On Pentecost, Holy Spirit came to Apostles</a:t>
            </a:r>
          </a:p>
          <a:p>
            <a:pPr lvl="1"/>
            <a:r>
              <a:rPr lang="en-US" dirty="0"/>
              <a:t>Acts 2:1-4</a:t>
            </a:r>
          </a:p>
          <a:p>
            <a:pPr lvl="1"/>
            <a:r>
              <a:rPr lang="en-US" dirty="0"/>
              <a:t>Acts 8:14-17</a:t>
            </a:r>
          </a:p>
          <a:p>
            <a:r>
              <a:rPr lang="en-US" dirty="0"/>
              <a:t>Perfects the grace received in Baptism</a:t>
            </a:r>
          </a:p>
          <a:p>
            <a:pPr lvl="1"/>
            <a:r>
              <a:rPr lang="en-US" dirty="0"/>
              <a:t>We become more fully children of our Heavenly Father (Rom 8:14-17)</a:t>
            </a:r>
          </a:p>
          <a:p>
            <a:pPr lvl="1"/>
            <a:r>
              <a:rPr lang="en-US" dirty="0"/>
              <a:t>More firmly united to Christ (2 Cor 1:20-22)</a:t>
            </a:r>
          </a:p>
          <a:p>
            <a:pPr lvl="1"/>
            <a:r>
              <a:rPr lang="en-US" dirty="0"/>
              <a:t>Strengthened against sin</a:t>
            </a:r>
          </a:p>
          <a:p>
            <a:pPr lvl="1"/>
            <a:r>
              <a:rPr lang="en-US" dirty="0"/>
              <a:t>Obtain gifts (Is 11:1-3) and fruits </a:t>
            </a:r>
            <a:r>
              <a:rPr lang="en-US"/>
              <a:t>(Gal 5:16-25) of </a:t>
            </a:r>
            <a:r>
              <a:rPr lang="en-US" dirty="0"/>
              <a:t>the Holy Spirit</a:t>
            </a:r>
          </a:p>
        </p:txBody>
      </p:sp>
    </p:spTree>
    <p:extLst>
      <p:ext uri="{BB962C8B-B14F-4D97-AF65-F5344CB8AC3E}">
        <p14:creationId xmlns:p14="http://schemas.microsoft.com/office/powerpoint/2010/main" val="1957357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DEE54-993C-47AB-9AAF-7D373B98266E}"/>
              </a:ext>
            </a:extLst>
          </p:cNvPr>
          <p:cNvSpPr>
            <a:spLocks noGrp="1"/>
          </p:cNvSpPr>
          <p:nvPr>
            <p:ph type="title"/>
          </p:nvPr>
        </p:nvSpPr>
        <p:spPr/>
        <p:txBody>
          <a:bodyPr/>
          <a:lstStyle/>
          <a:p>
            <a:r>
              <a:rPr lang="en-US" dirty="0"/>
              <a:t>The Rite of Confirmation</a:t>
            </a:r>
          </a:p>
        </p:txBody>
      </p:sp>
      <p:sp>
        <p:nvSpPr>
          <p:cNvPr id="3" name="Content Placeholder 2">
            <a:extLst>
              <a:ext uri="{FF2B5EF4-FFF2-40B4-BE49-F238E27FC236}">
                <a16:creationId xmlns:a16="http://schemas.microsoft.com/office/drawing/2014/main" id="{597CB72F-A64A-4921-BC40-BBBE96C865CE}"/>
              </a:ext>
            </a:extLst>
          </p:cNvPr>
          <p:cNvSpPr>
            <a:spLocks noGrp="1"/>
          </p:cNvSpPr>
          <p:nvPr>
            <p:ph idx="1"/>
          </p:nvPr>
        </p:nvSpPr>
        <p:spPr/>
        <p:txBody>
          <a:bodyPr/>
          <a:lstStyle/>
          <a:p>
            <a:r>
              <a:rPr lang="en-US" dirty="0"/>
              <a:t>Normal</a:t>
            </a:r>
          </a:p>
          <a:p>
            <a:pPr lvl="1"/>
            <a:r>
              <a:rPr lang="en-US" dirty="0"/>
              <a:t>Matter:  Anointing with Chrism</a:t>
            </a:r>
          </a:p>
          <a:p>
            <a:pPr lvl="1"/>
            <a:r>
              <a:rPr lang="en-US" dirty="0"/>
              <a:t>Form:  Words (“Be sealed with the gift of the Holy Spirit”)</a:t>
            </a:r>
          </a:p>
          <a:p>
            <a:pPr lvl="1"/>
            <a:r>
              <a:rPr lang="en-US" dirty="0"/>
              <a:t>By bishop or priest</a:t>
            </a:r>
          </a:p>
          <a:p>
            <a:r>
              <a:rPr lang="en-US" dirty="0"/>
              <a:t>Like Baptism, makes an indelible spiritual mark on the soul</a:t>
            </a:r>
          </a:p>
          <a:p>
            <a:pPr lvl="1"/>
            <a:r>
              <a:rPr lang="en-US" dirty="0"/>
              <a:t>And so is never repeated</a:t>
            </a:r>
          </a:p>
        </p:txBody>
      </p:sp>
    </p:spTree>
    <p:extLst>
      <p:ext uri="{BB962C8B-B14F-4D97-AF65-F5344CB8AC3E}">
        <p14:creationId xmlns:p14="http://schemas.microsoft.com/office/powerpoint/2010/main" val="16270097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4C253-E97A-4CF6-89B8-72728434606E}"/>
              </a:ext>
            </a:extLst>
          </p:cNvPr>
          <p:cNvSpPr>
            <a:spLocks noGrp="1"/>
          </p:cNvSpPr>
          <p:nvPr>
            <p:ph type="title"/>
          </p:nvPr>
        </p:nvSpPr>
        <p:spPr>
          <a:xfrm>
            <a:off x="304800" y="452718"/>
            <a:ext cx="7235290" cy="766482"/>
          </a:xfrm>
        </p:spPr>
        <p:txBody>
          <a:bodyPr/>
          <a:lstStyle/>
          <a:p>
            <a:r>
              <a:rPr lang="en-US" sz="3200" dirty="0"/>
              <a:t>Confirmation:  Gifts of the Holy Spirit </a:t>
            </a:r>
            <a:br>
              <a:rPr lang="en-US" sz="3200" dirty="0"/>
            </a:br>
            <a:endParaRPr lang="en-US" sz="3200" dirty="0"/>
          </a:p>
        </p:txBody>
      </p:sp>
      <p:sp>
        <p:nvSpPr>
          <p:cNvPr id="3" name="Content Placeholder 2">
            <a:extLst>
              <a:ext uri="{FF2B5EF4-FFF2-40B4-BE49-F238E27FC236}">
                <a16:creationId xmlns:a16="http://schemas.microsoft.com/office/drawing/2014/main" id="{7634C9AF-E11C-4DE5-9CB7-4FE7D4FB0727}"/>
              </a:ext>
            </a:extLst>
          </p:cNvPr>
          <p:cNvSpPr>
            <a:spLocks noGrp="1"/>
          </p:cNvSpPr>
          <p:nvPr>
            <p:ph idx="1"/>
          </p:nvPr>
        </p:nvSpPr>
        <p:spPr>
          <a:xfrm>
            <a:off x="304800" y="1371600"/>
            <a:ext cx="8381999" cy="5257799"/>
          </a:xfrm>
        </p:spPr>
        <p:txBody>
          <a:bodyPr>
            <a:normAutofit fontScale="92500" lnSpcReduction="10000"/>
          </a:bodyPr>
          <a:lstStyle/>
          <a:p>
            <a:r>
              <a:rPr lang="en-US" dirty="0"/>
              <a:t>Ref:  Is 11:1-3, CCC 1285-7, 1830-1, 1845</a:t>
            </a:r>
          </a:p>
          <a:p>
            <a:pPr lvl="1"/>
            <a:r>
              <a:rPr lang="en-US" dirty="0"/>
              <a:t>Wisdom:  knowledge of and judgment about “divine things”</a:t>
            </a:r>
          </a:p>
          <a:p>
            <a:pPr lvl="1"/>
            <a:r>
              <a:rPr lang="en-US" dirty="0"/>
              <a:t>Understanding:  penetrating insight especially truths</a:t>
            </a:r>
          </a:p>
          <a:p>
            <a:pPr lvl="1"/>
            <a:r>
              <a:rPr lang="en-US" dirty="0"/>
              <a:t>Counsel:  allows a man to be directed by God in matters necessary for his salvation</a:t>
            </a:r>
          </a:p>
          <a:p>
            <a:pPr lvl="1"/>
            <a:r>
              <a:rPr lang="en-US" dirty="0"/>
              <a:t>Fortitude:  firmness of mind in doing good and in avoiding evil</a:t>
            </a:r>
          </a:p>
          <a:p>
            <a:pPr lvl="1"/>
            <a:r>
              <a:rPr lang="en-US" dirty="0"/>
              <a:t>Knowledge:  ability to judge correctly about matters of faith and right action</a:t>
            </a:r>
          </a:p>
          <a:p>
            <a:pPr lvl="1"/>
            <a:r>
              <a:rPr lang="en-US" dirty="0"/>
              <a:t>Piety:  revering God with filial affection</a:t>
            </a:r>
          </a:p>
          <a:p>
            <a:pPr lvl="1"/>
            <a:r>
              <a:rPr lang="en-US" dirty="0"/>
              <a:t>Fear of God (Awe):  “filial” or chaste fear whereby we revere God and avoid separating ourselves from him</a:t>
            </a:r>
          </a:p>
        </p:txBody>
      </p:sp>
    </p:spTree>
    <p:extLst>
      <p:ext uri="{BB962C8B-B14F-4D97-AF65-F5344CB8AC3E}">
        <p14:creationId xmlns:p14="http://schemas.microsoft.com/office/powerpoint/2010/main" val="191701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E4BA1-D240-4B09-893B-0FF2E5ACC3B6}"/>
              </a:ext>
            </a:extLst>
          </p:cNvPr>
          <p:cNvSpPr>
            <a:spLocks noGrp="1"/>
          </p:cNvSpPr>
          <p:nvPr>
            <p:ph type="title"/>
          </p:nvPr>
        </p:nvSpPr>
        <p:spPr/>
        <p:txBody>
          <a:bodyPr/>
          <a:lstStyle/>
          <a:p>
            <a:r>
              <a:rPr lang="en-US" dirty="0"/>
              <a:t>Takeaways</a:t>
            </a:r>
          </a:p>
        </p:txBody>
      </p:sp>
      <p:sp>
        <p:nvSpPr>
          <p:cNvPr id="3" name="Content Placeholder 2">
            <a:extLst>
              <a:ext uri="{FF2B5EF4-FFF2-40B4-BE49-F238E27FC236}">
                <a16:creationId xmlns:a16="http://schemas.microsoft.com/office/drawing/2014/main" id="{B947CFC6-4433-46B1-B284-AE7C9A24D8AB}"/>
              </a:ext>
            </a:extLst>
          </p:cNvPr>
          <p:cNvSpPr>
            <a:spLocks noGrp="1"/>
          </p:cNvSpPr>
          <p:nvPr>
            <p:ph idx="1"/>
          </p:nvPr>
        </p:nvSpPr>
        <p:spPr/>
        <p:txBody>
          <a:bodyPr/>
          <a:lstStyle/>
          <a:p>
            <a:pPr>
              <a:spcBef>
                <a:spcPts val="1200"/>
              </a:spcBef>
            </a:pPr>
            <a:r>
              <a:rPr lang="en-US" dirty="0"/>
              <a:t>Sacraments serve the plan of the Father to transform us through grace and be united in the divine life</a:t>
            </a:r>
          </a:p>
          <a:p>
            <a:pPr>
              <a:spcBef>
                <a:spcPts val="1200"/>
              </a:spcBef>
            </a:pPr>
            <a:r>
              <a:rPr lang="en-US" dirty="0"/>
              <a:t>Baptism is the first of the sacraments of initiation, cleanses us of original sin and joins us the in the new life of Jesus Christ</a:t>
            </a:r>
          </a:p>
          <a:p>
            <a:pPr>
              <a:spcBef>
                <a:spcPts val="1200"/>
              </a:spcBef>
            </a:pPr>
            <a:r>
              <a:rPr lang="en-US" dirty="0"/>
              <a:t>Confirmation imparts on us the seal of the Holy Spirit strengthening us to do God’s will</a:t>
            </a:r>
          </a:p>
        </p:txBody>
      </p:sp>
    </p:spTree>
    <p:extLst>
      <p:ext uri="{BB962C8B-B14F-4D97-AF65-F5344CB8AC3E}">
        <p14:creationId xmlns:p14="http://schemas.microsoft.com/office/powerpoint/2010/main" val="17400980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2221FF-AD23-4D2F-82A3-0B1DD12E742B}"/>
              </a:ext>
            </a:extLst>
          </p:cNvPr>
          <p:cNvSpPr>
            <a:spLocks noGrp="1"/>
          </p:cNvSpPr>
          <p:nvPr>
            <p:ph type="title"/>
          </p:nvPr>
        </p:nvSpPr>
        <p:spPr>
          <a:xfrm>
            <a:off x="4876800" y="3200400"/>
            <a:ext cx="4038600" cy="1143000"/>
          </a:xfrm>
        </p:spPr>
        <p:txBody>
          <a:bodyPr/>
          <a:lstStyle/>
          <a:p>
            <a:r>
              <a:rPr lang="en-US" dirty="0"/>
              <a:t>Questions?</a:t>
            </a:r>
          </a:p>
        </p:txBody>
      </p:sp>
      <p:sp>
        <p:nvSpPr>
          <p:cNvPr id="3" name="Content Placeholder 2">
            <a:extLst>
              <a:ext uri="{FF2B5EF4-FFF2-40B4-BE49-F238E27FC236}">
                <a16:creationId xmlns:a16="http://schemas.microsoft.com/office/drawing/2014/main" id="{EE07BDB1-360A-4C5D-83C9-7671B4A69684}"/>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848317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45BCE-73F4-4E48-8593-FB4D195A3A35}"/>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F0A78F54-15EE-4511-B551-C4F1959E1C4D}"/>
              </a:ext>
            </a:extLst>
          </p:cNvPr>
          <p:cNvSpPr>
            <a:spLocks noGrp="1"/>
          </p:cNvSpPr>
          <p:nvPr>
            <p:ph idx="1"/>
          </p:nvPr>
        </p:nvSpPr>
        <p:spPr>
          <a:xfrm>
            <a:off x="457200" y="1600200"/>
            <a:ext cx="8229600" cy="4724400"/>
          </a:xfrm>
        </p:spPr>
        <p:txBody>
          <a:bodyPr>
            <a:normAutofit/>
          </a:bodyPr>
          <a:lstStyle/>
          <a:p>
            <a:r>
              <a:rPr lang="en-US" i="1" dirty="0"/>
              <a:t>Objective:  to understand how we encounter Jesus through the sacraments of Baptism and Confirmation</a:t>
            </a:r>
          </a:p>
          <a:p>
            <a:r>
              <a:rPr lang="en-US" dirty="0"/>
              <a:t>Sacraments</a:t>
            </a:r>
          </a:p>
          <a:p>
            <a:r>
              <a:rPr lang="en-US" dirty="0"/>
              <a:t>Baptism</a:t>
            </a:r>
          </a:p>
          <a:p>
            <a:r>
              <a:rPr lang="en-US" dirty="0"/>
              <a:t>Confirmation</a:t>
            </a:r>
          </a:p>
        </p:txBody>
      </p:sp>
    </p:spTree>
    <p:extLst>
      <p:ext uri="{BB962C8B-B14F-4D97-AF65-F5344CB8AC3E}">
        <p14:creationId xmlns:p14="http://schemas.microsoft.com/office/powerpoint/2010/main" val="2589088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C4B04-6A5C-4E9A-8BA3-58BC4090A4CF}"/>
              </a:ext>
            </a:extLst>
          </p:cNvPr>
          <p:cNvSpPr>
            <a:spLocks noGrp="1"/>
          </p:cNvSpPr>
          <p:nvPr>
            <p:ph type="title"/>
          </p:nvPr>
        </p:nvSpPr>
        <p:spPr/>
        <p:txBody>
          <a:bodyPr/>
          <a:lstStyle/>
          <a:p>
            <a:r>
              <a:rPr lang="en-US" dirty="0"/>
              <a:t>The Seven Sacraments</a:t>
            </a:r>
          </a:p>
        </p:txBody>
      </p:sp>
      <p:sp>
        <p:nvSpPr>
          <p:cNvPr id="7" name="Content Placeholder 6">
            <a:extLst>
              <a:ext uri="{FF2B5EF4-FFF2-40B4-BE49-F238E27FC236}">
                <a16:creationId xmlns:a16="http://schemas.microsoft.com/office/drawing/2014/main" id="{EA801A1C-1877-498C-90A4-41AABA8597BB}"/>
              </a:ext>
            </a:extLst>
          </p:cNvPr>
          <p:cNvSpPr>
            <a:spLocks noGrp="1"/>
          </p:cNvSpPr>
          <p:nvPr>
            <p:ph idx="1"/>
          </p:nvPr>
        </p:nvSpPr>
        <p:spPr>
          <a:xfrm>
            <a:off x="457200" y="1600200"/>
            <a:ext cx="4800600" cy="4525963"/>
          </a:xfrm>
        </p:spPr>
        <p:txBody>
          <a:bodyPr>
            <a:normAutofit fontScale="92500" lnSpcReduction="10000"/>
          </a:bodyPr>
          <a:lstStyle/>
          <a:p>
            <a:r>
              <a:rPr lang="en-US" sz="2800" dirty="0"/>
              <a:t>Sacraments of Initiation</a:t>
            </a:r>
          </a:p>
          <a:p>
            <a:pPr lvl="1"/>
            <a:r>
              <a:rPr lang="en-US" sz="2400" dirty="0"/>
              <a:t>Baptism</a:t>
            </a:r>
          </a:p>
          <a:p>
            <a:pPr lvl="1"/>
            <a:r>
              <a:rPr lang="en-US" sz="2400" dirty="0"/>
              <a:t>Confirmation</a:t>
            </a:r>
          </a:p>
          <a:p>
            <a:pPr lvl="1"/>
            <a:r>
              <a:rPr lang="en-US" sz="2400" dirty="0"/>
              <a:t>Eucharist</a:t>
            </a:r>
          </a:p>
          <a:p>
            <a:r>
              <a:rPr lang="en-US" sz="2800" dirty="0"/>
              <a:t>Sacraments of Service</a:t>
            </a:r>
          </a:p>
          <a:p>
            <a:pPr lvl="1"/>
            <a:r>
              <a:rPr lang="en-US" sz="2400" dirty="0"/>
              <a:t>Matrimony</a:t>
            </a:r>
          </a:p>
          <a:p>
            <a:pPr lvl="1"/>
            <a:r>
              <a:rPr lang="en-US" sz="2400" dirty="0"/>
              <a:t>Holy Orders</a:t>
            </a:r>
          </a:p>
          <a:p>
            <a:r>
              <a:rPr lang="en-US" sz="2800" dirty="0"/>
              <a:t>Sacraments of Healing</a:t>
            </a:r>
          </a:p>
          <a:p>
            <a:pPr lvl="1"/>
            <a:r>
              <a:rPr lang="en-US" sz="2400" dirty="0"/>
              <a:t>Reconciliation</a:t>
            </a:r>
          </a:p>
          <a:p>
            <a:pPr lvl="1"/>
            <a:r>
              <a:rPr lang="en-US" sz="2400" dirty="0"/>
              <a:t>Anointing of the Sick</a:t>
            </a:r>
          </a:p>
          <a:p>
            <a:pPr lvl="1"/>
            <a:endParaRPr lang="en-US" sz="2400" dirty="0"/>
          </a:p>
        </p:txBody>
      </p:sp>
      <p:sp>
        <p:nvSpPr>
          <p:cNvPr id="8" name="Rectangle 7">
            <a:extLst>
              <a:ext uri="{FF2B5EF4-FFF2-40B4-BE49-F238E27FC236}">
                <a16:creationId xmlns:a16="http://schemas.microsoft.com/office/drawing/2014/main" id="{AA6A9F96-33DC-42D6-82E3-40E9A022B355}"/>
              </a:ext>
            </a:extLst>
          </p:cNvPr>
          <p:cNvSpPr/>
          <p:nvPr/>
        </p:nvSpPr>
        <p:spPr>
          <a:xfrm>
            <a:off x="7086600" y="2133600"/>
            <a:ext cx="228600" cy="4114800"/>
          </a:xfrm>
          <a:prstGeom prst="rect">
            <a:avLst/>
          </a:prstGeom>
          <a:blipFill>
            <a:blip r:embed="rId3"/>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9" name="Rectangle 8">
            <a:extLst>
              <a:ext uri="{FF2B5EF4-FFF2-40B4-BE49-F238E27FC236}">
                <a16:creationId xmlns:a16="http://schemas.microsoft.com/office/drawing/2014/main" id="{F4144FEE-50D6-45FD-8D91-8F01AA35E228}"/>
              </a:ext>
            </a:extLst>
          </p:cNvPr>
          <p:cNvSpPr/>
          <p:nvPr/>
        </p:nvSpPr>
        <p:spPr>
          <a:xfrm rot="5400000">
            <a:off x="7105650" y="1782817"/>
            <a:ext cx="190500" cy="3086100"/>
          </a:xfrm>
          <a:prstGeom prst="rect">
            <a:avLst/>
          </a:prstGeom>
          <a:blipFill>
            <a:blip r:embed="rId3"/>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0" name="TextBox 9">
            <a:extLst>
              <a:ext uri="{FF2B5EF4-FFF2-40B4-BE49-F238E27FC236}">
                <a16:creationId xmlns:a16="http://schemas.microsoft.com/office/drawing/2014/main" id="{9E98C905-5288-4261-B483-A6ECB5D97E34}"/>
              </a:ext>
            </a:extLst>
          </p:cNvPr>
          <p:cNvSpPr txBox="1"/>
          <p:nvPr/>
        </p:nvSpPr>
        <p:spPr>
          <a:xfrm>
            <a:off x="6475402" y="1734747"/>
            <a:ext cx="1622560" cy="369332"/>
          </a:xfrm>
          <a:prstGeom prst="rect">
            <a:avLst/>
          </a:prstGeom>
          <a:noFill/>
        </p:spPr>
        <p:txBody>
          <a:bodyPr wrap="none" rtlCol="0">
            <a:spAutoFit/>
          </a:bodyPr>
          <a:lstStyle/>
          <a:p>
            <a:r>
              <a:rPr lang="en-US" b="1" dirty="0"/>
              <a:t>Confirmation</a:t>
            </a:r>
          </a:p>
        </p:txBody>
      </p:sp>
      <p:sp>
        <p:nvSpPr>
          <p:cNvPr id="12" name="TextBox 11">
            <a:extLst>
              <a:ext uri="{FF2B5EF4-FFF2-40B4-BE49-F238E27FC236}">
                <a16:creationId xmlns:a16="http://schemas.microsoft.com/office/drawing/2014/main" id="{724B99B0-761D-4C1A-9F6C-9522891E5C37}"/>
              </a:ext>
            </a:extLst>
          </p:cNvPr>
          <p:cNvSpPr txBox="1"/>
          <p:nvPr/>
        </p:nvSpPr>
        <p:spPr>
          <a:xfrm>
            <a:off x="5241161" y="2849383"/>
            <a:ext cx="1380506" cy="369332"/>
          </a:xfrm>
          <a:prstGeom prst="rect">
            <a:avLst/>
          </a:prstGeom>
          <a:noFill/>
        </p:spPr>
        <p:txBody>
          <a:bodyPr wrap="none" rtlCol="0">
            <a:spAutoFit/>
          </a:bodyPr>
          <a:lstStyle/>
          <a:p>
            <a:r>
              <a:rPr lang="en-US" b="1" dirty="0"/>
              <a:t>Matrimony</a:t>
            </a:r>
          </a:p>
        </p:txBody>
      </p:sp>
      <p:sp>
        <p:nvSpPr>
          <p:cNvPr id="13" name="TextBox 12">
            <a:extLst>
              <a:ext uri="{FF2B5EF4-FFF2-40B4-BE49-F238E27FC236}">
                <a16:creationId xmlns:a16="http://schemas.microsoft.com/office/drawing/2014/main" id="{5AA16B11-F3AC-46E7-A264-FFC0F1169772}"/>
              </a:ext>
            </a:extLst>
          </p:cNvPr>
          <p:cNvSpPr txBox="1"/>
          <p:nvPr/>
        </p:nvSpPr>
        <p:spPr>
          <a:xfrm>
            <a:off x="7965921" y="2568257"/>
            <a:ext cx="926857" cy="646331"/>
          </a:xfrm>
          <a:prstGeom prst="rect">
            <a:avLst/>
          </a:prstGeom>
          <a:noFill/>
        </p:spPr>
        <p:txBody>
          <a:bodyPr wrap="none" rtlCol="0">
            <a:spAutoFit/>
          </a:bodyPr>
          <a:lstStyle/>
          <a:p>
            <a:pPr algn="ctr"/>
            <a:r>
              <a:rPr lang="en-US" b="1" dirty="0"/>
              <a:t>Holy </a:t>
            </a:r>
          </a:p>
          <a:p>
            <a:pPr algn="ctr"/>
            <a:r>
              <a:rPr lang="en-US" b="1" dirty="0"/>
              <a:t>Orders</a:t>
            </a:r>
          </a:p>
        </p:txBody>
      </p:sp>
      <p:sp>
        <p:nvSpPr>
          <p:cNvPr id="14" name="TextBox 13">
            <a:extLst>
              <a:ext uri="{FF2B5EF4-FFF2-40B4-BE49-F238E27FC236}">
                <a16:creationId xmlns:a16="http://schemas.microsoft.com/office/drawing/2014/main" id="{C0D79780-B309-40D0-8551-E96CBAA7EBCB}"/>
              </a:ext>
            </a:extLst>
          </p:cNvPr>
          <p:cNvSpPr txBox="1"/>
          <p:nvPr/>
        </p:nvSpPr>
        <p:spPr>
          <a:xfrm>
            <a:off x="7896543" y="5439616"/>
            <a:ext cx="1337226" cy="646331"/>
          </a:xfrm>
          <a:prstGeom prst="rect">
            <a:avLst/>
          </a:prstGeom>
          <a:noFill/>
        </p:spPr>
        <p:txBody>
          <a:bodyPr wrap="none" rtlCol="0">
            <a:spAutoFit/>
          </a:bodyPr>
          <a:lstStyle/>
          <a:p>
            <a:pPr algn="ctr"/>
            <a:r>
              <a:rPr lang="en-US" b="1" dirty="0"/>
              <a:t>Anointing</a:t>
            </a:r>
          </a:p>
          <a:p>
            <a:pPr algn="ctr"/>
            <a:r>
              <a:rPr lang="en-US" b="1" dirty="0"/>
              <a:t>of the Sick</a:t>
            </a:r>
          </a:p>
        </p:txBody>
      </p:sp>
      <p:sp>
        <p:nvSpPr>
          <p:cNvPr id="15" name="TextBox 14">
            <a:extLst>
              <a:ext uri="{FF2B5EF4-FFF2-40B4-BE49-F238E27FC236}">
                <a16:creationId xmlns:a16="http://schemas.microsoft.com/office/drawing/2014/main" id="{4E9F722B-9A0F-49BB-8CF9-E0D97F9F0828}"/>
              </a:ext>
            </a:extLst>
          </p:cNvPr>
          <p:cNvSpPr txBox="1"/>
          <p:nvPr/>
        </p:nvSpPr>
        <p:spPr>
          <a:xfrm>
            <a:off x="4684320" y="5578116"/>
            <a:ext cx="1778051" cy="369332"/>
          </a:xfrm>
          <a:prstGeom prst="rect">
            <a:avLst/>
          </a:prstGeom>
          <a:noFill/>
        </p:spPr>
        <p:txBody>
          <a:bodyPr wrap="none" rtlCol="0">
            <a:spAutoFit/>
          </a:bodyPr>
          <a:lstStyle/>
          <a:p>
            <a:r>
              <a:rPr lang="en-US" b="1" dirty="0"/>
              <a:t>Reconciliation</a:t>
            </a:r>
          </a:p>
        </p:txBody>
      </p:sp>
      <p:sp>
        <p:nvSpPr>
          <p:cNvPr id="16" name="TextBox 15">
            <a:extLst>
              <a:ext uri="{FF2B5EF4-FFF2-40B4-BE49-F238E27FC236}">
                <a16:creationId xmlns:a16="http://schemas.microsoft.com/office/drawing/2014/main" id="{E3739C16-9BFD-4A85-BD27-050A3FAB08B7}"/>
              </a:ext>
            </a:extLst>
          </p:cNvPr>
          <p:cNvSpPr txBox="1"/>
          <p:nvPr/>
        </p:nvSpPr>
        <p:spPr>
          <a:xfrm>
            <a:off x="6713032" y="6307442"/>
            <a:ext cx="1066318" cy="369332"/>
          </a:xfrm>
          <a:prstGeom prst="rect">
            <a:avLst/>
          </a:prstGeom>
          <a:noFill/>
        </p:spPr>
        <p:txBody>
          <a:bodyPr wrap="none" rtlCol="0">
            <a:spAutoFit/>
          </a:bodyPr>
          <a:lstStyle/>
          <a:p>
            <a:r>
              <a:rPr lang="en-US" b="1" dirty="0"/>
              <a:t>Baptism</a:t>
            </a:r>
          </a:p>
        </p:txBody>
      </p:sp>
      <p:grpSp>
        <p:nvGrpSpPr>
          <p:cNvPr id="21" name="Group 20">
            <a:extLst>
              <a:ext uri="{FF2B5EF4-FFF2-40B4-BE49-F238E27FC236}">
                <a16:creationId xmlns:a16="http://schemas.microsoft.com/office/drawing/2014/main" id="{89BE01CA-6735-4E83-B43C-E997FE7511C6}"/>
              </a:ext>
            </a:extLst>
          </p:cNvPr>
          <p:cNvGrpSpPr/>
          <p:nvPr/>
        </p:nvGrpSpPr>
        <p:grpSpPr>
          <a:xfrm>
            <a:off x="6666892" y="2891423"/>
            <a:ext cx="1072730" cy="873907"/>
            <a:chOff x="6656382" y="2859893"/>
            <a:chExt cx="1072730" cy="873907"/>
          </a:xfrm>
        </p:grpSpPr>
        <p:sp>
          <p:nvSpPr>
            <p:cNvPr id="17" name="Oval 16">
              <a:extLst>
                <a:ext uri="{FF2B5EF4-FFF2-40B4-BE49-F238E27FC236}">
                  <a16:creationId xmlns:a16="http://schemas.microsoft.com/office/drawing/2014/main" id="{455CF698-C6BC-442C-8942-634C4BD141D6}"/>
                </a:ext>
              </a:extLst>
            </p:cNvPr>
            <p:cNvSpPr/>
            <p:nvPr/>
          </p:nvSpPr>
          <p:spPr>
            <a:xfrm>
              <a:off x="6728366" y="2859893"/>
              <a:ext cx="929733" cy="87390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1" name="TextBox 10">
              <a:extLst>
                <a:ext uri="{FF2B5EF4-FFF2-40B4-BE49-F238E27FC236}">
                  <a16:creationId xmlns:a16="http://schemas.microsoft.com/office/drawing/2014/main" id="{6EDCA769-7E78-4BDA-9999-CB6B6A4FE747}"/>
                </a:ext>
              </a:extLst>
            </p:cNvPr>
            <p:cNvSpPr txBox="1"/>
            <p:nvPr/>
          </p:nvSpPr>
          <p:spPr>
            <a:xfrm>
              <a:off x="6656382" y="3121967"/>
              <a:ext cx="1072730" cy="338554"/>
            </a:xfrm>
            <a:prstGeom prst="rect">
              <a:avLst/>
            </a:prstGeom>
            <a:noFill/>
          </p:spPr>
          <p:txBody>
            <a:bodyPr wrap="none" rtlCol="0">
              <a:spAutoFit/>
            </a:bodyPr>
            <a:lstStyle/>
            <a:p>
              <a:pPr algn="ctr"/>
              <a:r>
                <a:rPr lang="en-US" sz="1600" b="1" dirty="0">
                  <a:solidFill>
                    <a:schemeClr val="bg1"/>
                  </a:solidFill>
                </a:rPr>
                <a:t>Eucharist</a:t>
              </a:r>
            </a:p>
          </p:txBody>
        </p:sp>
      </p:grpSp>
      <p:sp>
        <p:nvSpPr>
          <p:cNvPr id="4" name="Arrow: Right 3">
            <a:extLst>
              <a:ext uri="{FF2B5EF4-FFF2-40B4-BE49-F238E27FC236}">
                <a16:creationId xmlns:a16="http://schemas.microsoft.com/office/drawing/2014/main" id="{52D3D5C4-A4F5-4368-81DC-09E8B894C3F0}"/>
              </a:ext>
            </a:extLst>
          </p:cNvPr>
          <p:cNvSpPr/>
          <p:nvPr/>
        </p:nvSpPr>
        <p:spPr>
          <a:xfrm rot="20017390" flipV="1">
            <a:off x="5595301" y="4943864"/>
            <a:ext cx="1128943" cy="506507"/>
          </a:xfrm>
          <a:custGeom>
            <a:avLst/>
            <a:gdLst>
              <a:gd name="connsiteX0" fmla="*/ 0 w 1128943"/>
              <a:gd name="connsiteY0" fmla="*/ 92333 h 369332"/>
              <a:gd name="connsiteX1" fmla="*/ 944277 w 1128943"/>
              <a:gd name="connsiteY1" fmla="*/ 92333 h 369332"/>
              <a:gd name="connsiteX2" fmla="*/ 944277 w 1128943"/>
              <a:gd name="connsiteY2" fmla="*/ 0 h 369332"/>
              <a:gd name="connsiteX3" fmla="*/ 1128943 w 1128943"/>
              <a:gd name="connsiteY3" fmla="*/ 184666 h 369332"/>
              <a:gd name="connsiteX4" fmla="*/ 944277 w 1128943"/>
              <a:gd name="connsiteY4" fmla="*/ 369332 h 369332"/>
              <a:gd name="connsiteX5" fmla="*/ 944277 w 1128943"/>
              <a:gd name="connsiteY5" fmla="*/ 276999 h 369332"/>
              <a:gd name="connsiteX6" fmla="*/ 0 w 1128943"/>
              <a:gd name="connsiteY6" fmla="*/ 276999 h 369332"/>
              <a:gd name="connsiteX7" fmla="*/ 0 w 1128943"/>
              <a:gd name="connsiteY7" fmla="*/ 92333 h 369332"/>
              <a:gd name="connsiteX0" fmla="*/ 0 w 1128943"/>
              <a:gd name="connsiteY0" fmla="*/ 92333 h 458289"/>
              <a:gd name="connsiteX1" fmla="*/ 944277 w 1128943"/>
              <a:gd name="connsiteY1" fmla="*/ 92333 h 458289"/>
              <a:gd name="connsiteX2" fmla="*/ 944277 w 1128943"/>
              <a:gd name="connsiteY2" fmla="*/ 0 h 458289"/>
              <a:gd name="connsiteX3" fmla="*/ 1128943 w 1128943"/>
              <a:gd name="connsiteY3" fmla="*/ 184666 h 458289"/>
              <a:gd name="connsiteX4" fmla="*/ 944277 w 1128943"/>
              <a:gd name="connsiteY4" fmla="*/ 369332 h 458289"/>
              <a:gd name="connsiteX5" fmla="*/ 944277 w 1128943"/>
              <a:gd name="connsiteY5" fmla="*/ 276999 h 458289"/>
              <a:gd name="connsiteX6" fmla="*/ 532845 w 1128943"/>
              <a:gd name="connsiteY6" fmla="*/ 458289 h 458289"/>
              <a:gd name="connsiteX7" fmla="*/ 0 w 1128943"/>
              <a:gd name="connsiteY7" fmla="*/ 276999 h 458289"/>
              <a:gd name="connsiteX8" fmla="*/ 0 w 1128943"/>
              <a:gd name="connsiteY8" fmla="*/ 92333 h 458289"/>
              <a:gd name="connsiteX0" fmla="*/ 0 w 1128943"/>
              <a:gd name="connsiteY0" fmla="*/ 92333 h 458289"/>
              <a:gd name="connsiteX1" fmla="*/ 560086 w 1128943"/>
              <a:gd name="connsiteY1" fmla="*/ 263026 h 458289"/>
              <a:gd name="connsiteX2" fmla="*/ 944277 w 1128943"/>
              <a:gd name="connsiteY2" fmla="*/ 92333 h 458289"/>
              <a:gd name="connsiteX3" fmla="*/ 944277 w 1128943"/>
              <a:gd name="connsiteY3" fmla="*/ 0 h 458289"/>
              <a:gd name="connsiteX4" fmla="*/ 1128943 w 1128943"/>
              <a:gd name="connsiteY4" fmla="*/ 184666 h 458289"/>
              <a:gd name="connsiteX5" fmla="*/ 944277 w 1128943"/>
              <a:gd name="connsiteY5" fmla="*/ 369332 h 458289"/>
              <a:gd name="connsiteX6" fmla="*/ 944277 w 1128943"/>
              <a:gd name="connsiteY6" fmla="*/ 276999 h 458289"/>
              <a:gd name="connsiteX7" fmla="*/ 532845 w 1128943"/>
              <a:gd name="connsiteY7" fmla="*/ 458289 h 458289"/>
              <a:gd name="connsiteX8" fmla="*/ 0 w 1128943"/>
              <a:gd name="connsiteY8" fmla="*/ 276999 h 458289"/>
              <a:gd name="connsiteX9" fmla="*/ 0 w 1128943"/>
              <a:gd name="connsiteY9" fmla="*/ 92333 h 458289"/>
              <a:gd name="connsiteX0" fmla="*/ 0 w 1128943"/>
              <a:gd name="connsiteY0" fmla="*/ 92333 h 458289"/>
              <a:gd name="connsiteX1" fmla="*/ 560086 w 1128943"/>
              <a:gd name="connsiteY1" fmla="*/ 263026 h 458289"/>
              <a:gd name="connsiteX2" fmla="*/ 944277 w 1128943"/>
              <a:gd name="connsiteY2" fmla="*/ 92333 h 458289"/>
              <a:gd name="connsiteX3" fmla="*/ 944277 w 1128943"/>
              <a:gd name="connsiteY3" fmla="*/ 0 h 458289"/>
              <a:gd name="connsiteX4" fmla="*/ 1128943 w 1128943"/>
              <a:gd name="connsiteY4" fmla="*/ 184666 h 458289"/>
              <a:gd name="connsiteX5" fmla="*/ 944277 w 1128943"/>
              <a:gd name="connsiteY5" fmla="*/ 369332 h 458289"/>
              <a:gd name="connsiteX6" fmla="*/ 944277 w 1128943"/>
              <a:gd name="connsiteY6" fmla="*/ 276999 h 458289"/>
              <a:gd name="connsiteX7" fmla="*/ 532845 w 1128943"/>
              <a:gd name="connsiteY7" fmla="*/ 458289 h 458289"/>
              <a:gd name="connsiteX8" fmla="*/ 0 w 1128943"/>
              <a:gd name="connsiteY8" fmla="*/ 276999 h 458289"/>
              <a:gd name="connsiteX9" fmla="*/ 0 w 1128943"/>
              <a:gd name="connsiteY9" fmla="*/ 92333 h 458289"/>
              <a:gd name="connsiteX0" fmla="*/ 0 w 1128943"/>
              <a:gd name="connsiteY0" fmla="*/ 92333 h 458289"/>
              <a:gd name="connsiteX1" fmla="*/ 560086 w 1128943"/>
              <a:gd name="connsiteY1" fmla="*/ 263026 h 458289"/>
              <a:gd name="connsiteX2" fmla="*/ 944277 w 1128943"/>
              <a:gd name="connsiteY2" fmla="*/ 92333 h 458289"/>
              <a:gd name="connsiteX3" fmla="*/ 944277 w 1128943"/>
              <a:gd name="connsiteY3" fmla="*/ 0 h 458289"/>
              <a:gd name="connsiteX4" fmla="*/ 1128943 w 1128943"/>
              <a:gd name="connsiteY4" fmla="*/ 184666 h 458289"/>
              <a:gd name="connsiteX5" fmla="*/ 944277 w 1128943"/>
              <a:gd name="connsiteY5" fmla="*/ 369332 h 458289"/>
              <a:gd name="connsiteX6" fmla="*/ 944277 w 1128943"/>
              <a:gd name="connsiteY6" fmla="*/ 276999 h 458289"/>
              <a:gd name="connsiteX7" fmla="*/ 532845 w 1128943"/>
              <a:gd name="connsiteY7" fmla="*/ 458289 h 458289"/>
              <a:gd name="connsiteX8" fmla="*/ 0 w 1128943"/>
              <a:gd name="connsiteY8" fmla="*/ 276999 h 458289"/>
              <a:gd name="connsiteX9" fmla="*/ 0 w 1128943"/>
              <a:gd name="connsiteY9" fmla="*/ 92333 h 458289"/>
              <a:gd name="connsiteX0" fmla="*/ 0 w 1128943"/>
              <a:gd name="connsiteY0" fmla="*/ 92333 h 458289"/>
              <a:gd name="connsiteX1" fmla="*/ 560086 w 1128943"/>
              <a:gd name="connsiteY1" fmla="*/ 263026 h 458289"/>
              <a:gd name="connsiteX2" fmla="*/ 944277 w 1128943"/>
              <a:gd name="connsiteY2" fmla="*/ 92333 h 458289"/>
              <a:gd name="connsiteX3" fmla="*/ 944277 w 1128943"/>
              <a:gd name="connsiteY3" fmla="*/ 0 h 458289"/>
              <a:gd name="connsiteX4" fmla="*/ 1128943 w 1128943"/>
              <a:gd name="connsiteY4" fmla="*/ 184666 h 458289"/>
              <a:gd name="connsiteX5" fmla="*/ 944277 w 1128943"/>
              <a:gd name="connsiteY5" fmla="*/ 369332 h 458289"/>
              <a:gd name="connsiteX6" fmla="*/ 944277 w 1128943"/>
              <a:gd name="connsiteY6" fmla="*/ 276999 h 458289"/>
              <a:gd name="connsiteX7" fmla="*/ 532845 w 1128943"/>
              <a:gd name="connsiteY7" fmla="*/ 458289 h 458289"/>
              <a:gd name="connsiteX8" fmla="*/ 0 w 1128943"/>
              <a:gd name="connsiteY8" fmla="*/ 276999 h 458289"/>
              <a:gd name="connsiteX9" fmla="*/ 0 w 1128943"/>
              <a:gd name="connsiteY9" fmla="*/ 92333 h 458289"/>
              <a:gd name="connsiteX0" fmla="*/ 0 w 1128943"/>
              <a:gd name="connsiteY0" fmla="*/ 92333 h 458289"/>
              <a:gd name="connsiteX1" fmla="*/ 560086 w 1128943"/>
              <a:gd name="connsiteY1" fmla="*/ 263026 h 458289"/>
              <a:gd name="connsiteX2" fmla="*/ 944277 w 1128943"/>
              <a:gd name="connsiteY2" fmla="*/ 92333 h 458289"/>
              <a:gd name="connsiteX3" fmla="*/ 944277 w 1128943"/>
              <a:gd name="connsiteY3" fmla="*/ 0 h 458289"/>
              <a:gd name="connsiteX4" fmla="*/ 1128943 w 1128943"/>
              <a:gd name="connsiteY4" fmla="*/ 184666 h 458289"/>
              <a:gd name="connsiteX5" fmla="*/ 944277 w 1128943"/>
              <a:gd name="connsiteY5" fmla="*/ 369332 h 458289"/>
              <a:gd name="connsiteX6" fmla="*/ 944277 w 1128943"/>
              <a:gd name="connsiteY6" fmla="*/ 276999 h 458289"/>
              <a:gd name="connsiteX7" fmla="*/ 532845 w 1128943"/>
              <a:gd name="connsiteY7" fmla="*/ 458289 h 458289"/>
              <a:gd name="connsiteX8" fmla="*/ 0 w 1128943"/>
              <a:gd name="connsiteY8" fmla="*/ 276999 h 458289"/>
              <a:gd name="connsiteX9" fmla="*/ 0 w 1128943"/>
              <a:gd name="connsiteY9" fmla="*/ 92333 h 458289"/>
              <a:gd name="connsiteX0" fmla="*/ 0 w 1128943"/>
              <a:gd name="connsiteY0" fmla="*/ 92333 h 458747"/>
              <a:gd name="connsiteX1" fmla="*/ 560086 w 1128943"/>
              <a:gd name="connsiteY1" fmla="*/ 263026 h 458747"/>
              <a:gd name="connsiteX2" fmla="*/ 944277 w 1128943"/>
              <a:gd name="connsiteY2" fmla="*/ 92333 h 458747"/>
              <a:gd name="connsiteX3" fmla="*/ 944277 w 1128943"/>
              <a:gd name="connsiteY3" fmla="*/ 0 h 458747"/>
              <a:gd name="connsiteX4" fmla="*/ 1128943 w 1128943"/>
              <a:gd name="connsiteY4" fmla="*/ 184666 h 458747"/>
              <a:gd name="connsiteX5" fmla="*/ 944277 w 1128943"/>
              <a:gd name="connsiteY5" fmla="*/ 369332 h 458747"/>
              <a:gd name="connsiteX6" fmla="*/ 944277 w 1128943"/>
              <a:gd name="connsiteY6" fmla="*/ 276999 h 458747"/>
              <a:gd name="connsiteX7" fmla="*/ 532845 w 1128943"/>
              <a:gd name="connsiteY7" fmla="*/ 458289 h 458747"/>
              <a:gd name="connsiteX8" fmla="*/ 0 w 1128943"/>
              <a:gd name="connsiteY8" fmla="*/ 276999 h 458747"/>
              <a:gd name="connsiteX9" fmla="*/ 0 w 1128943"/>
              <a:gd name="connsiteY9" fmla="*/ 92333 h 458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28943" h="458747">
                <a:moveTo>
                  <a:pt x="0" y="92333"/>
                </a:moveTo>
                <a:cubicBezTo>
                  <a:pt x="204635" y="187123"/>
                  <a:pt x="390610" y="261061"/>
                  <a:pt x="560086" y="263026"/>
                </a:cubicBezTo>
                <a:cubicBezTo>
                  <a:pt x="688150" y="206128"/>
                  <a:pt x="799750" y="88874"/>
                  <a:pt x="944277" y="92333"/>
                </a:cubicBezTo>
                <a:lnTo>
                  <a:pt x="944277" y="0"/>
                </a:lnTo>
                <a:lnTo>
                  <a:pt x="1128943" y="184666"/>
                </a:lnTo>
                <a:lnTo>
                  <a:pt x="944277" y="369332"/>
                </a:lnTo>
                <a:lnTo>
                  <a:pt x="944277" y="276999"/>
                </a:lnTo>
                <a:cubicBezTo>
                  <a:pt x="810033" y="277009"/>
                  <a:pt x="667089" y="458279"/>
                  <a:pt x="532845" y="458289"/>
                </a:cubicBezTo>
                <a:cubicBezTo>
                  <a:pt x="432127" y="464990"/>
                  <a:pt x="170843" y="397863"/>
                  <a:pt x="0" y="276999"/>
                </a:cubicBezTo>
                <a:lnTo>
                  <a:pt x="0" y="92333"/>
                </a:lnTo>
                <a:close/>
              </a:path>
            </a:pathLst>
          </a:cu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8" name="Arrow: Right 3">
            <a:extLst>
              <a:ext uri="{FF2B5EF4-FFF2-40B4-BE49-F238E27FC236}">
                <a16:creationId xmlns:a16="http://schemas.microsoft.com/office/drawing/2014/main" id="{14ACC0B9-CE1B-4AF7-ACB8-B273F9F25AD2}"/>
              </a:ext>
            </a:extLst>
          </p:cNvPr>
          <p:cNvSpPr/>
          <p:nvPr/>
        </p:nvSpPr>
        <p:spPr>
          <a:xfrm rot="12675878">
            <a:off x="7440056" y="4860419"/>
            <a:ext cx="1128943" cy="461534"/>
          </a:xfrm>
          <a:custGeom>
            <a:avLst/>
            <a:gdLst>
              <a:gd name="connsiteX0" fmla="*/ 0 w 1128943"/>
              <a:gd name="connsiteY0" fmla="*/ 92333 h 369332"/>
              <a:gd name="connsiteX1" fmla="*/ 944277 w 1128943"/>
              <a:gd name="connsiteY1" fmla="*/ 92333 h 369332"/>
              <a:gd name="connsiteX2" fmla="*/ 944277 w 1128943"/>
              <a:gd name="connsiteY2" fmla="*/ 0 h 369332"/>
              <a:gd name="connsiteX3" fmla="*/ 1128943 w 1128943"/>
              <a:gd name="connsiteY3" fmla="*/ 184666 h 369332"/>
              <a:gd name="connsiteX4" fmla="*/ 944277 w 1128943"/>
              <a:gd name="connsiteY4" fmla="*/ 369332 h 369332"/>
              <a:gd name="connsiteX5" fmla="*/ 944277 w 1128943"/>
              <a:gd name="connsiteY5" fmla="*/ 276999 h 369332"/>
              <a:gd name="connsiteX6" fmla="*/ 0 w 1128943"/>
              <a:gd name="connsiteY6" fmla="*/ 276999 h 369332"/>
              <a:gd name="connsiteX7" fmla="*/ 0 w 1128943"/>
              <a:gd name="connsiteY7" fmla="*/ 92333 h 369332"/>
              <a:gd name="connsiteX0" fmla="*/ 0 w 1128943"/>
              <a:gd name="connsiteY0" fmla="*/ 92333 h 458289"/>
              <a:gd name="connsiteX1" fmla="*/ 944277 w 1128943"/>
              <a:gd name="connsiteY1" fmla="*/ 92333 h 458289"/>
              <a:gd name="connsiteX2" fmla="*/ 944277 w 1128943"/>
              <a:gd name="connsiteY2" fmla="*/ 0 h 458289"/>
              <a:gd name="connsiteX3" fmla="*/ 1128943 w 1128943"/>
              <a:gd name="connsiteY3" fmla="*/ 184666 h 458289"/>
              <a:gd name="connsiteX4" fmla="*/ 944277 w 1128943"/>
              <a:gd name="connsiteY4" fmla="*/ 369332 h 458289"/>
              <a:gd name="connsiteX5" fmla="*/ 944277 w 1128943"/>
              <a:gd name="connsiteY5" fmla="*/ 276999 h 458289"/>
              <a:gd name="connsiteX6" fmla="*/ 532845 w 1128943"/>
              <a:gd name="connsiteY6" fmla="*/ 458289 h 458289"/>
              <a:gd name="connsiteX7" fmla="*/ 0 w 1128943"/>
              <a:gd name="connsiteY7" fmla="*/ 276999 h 458289"/>
              <a:gd name="connsiteX8" fmla="*/ 0 w 1128943"/>
              <a:gd name="connsiteY8" fmla="*/ 92333 h 458289"/>
              <a:gd name="connsiteX0" fmla="*/ 0 w 1128943"/>
              <a:gd name="connsiteY0" fmla="*/ 92333 h 458289"/>
              <a:gd name="connsiteX1" fmla="*/ 560086 w 1128943"/>
              <a:gd name="connsiteY1" fmla="*/ 263026 h 458289"/>
              <a:gd name="connsiteX2" fmla="*/ 944277 w 1128943"/>
              <a:gd name="connsiteY2" fmla="*/ 92333 h 458289"/>
              <a:gd name="connsiteX3" fmla="*/ 944277 w 1128943"/>
              <a:gd name="connsiteY3" fmla="*/ 0 h 458289"/>
              <a:gd name="connsiteX4" fmla="*/ 1128943 w 1128943"/>
              <a:gd name="connsiteY4" fmla="*/ 184666 h 458289"/>
              <a:gd name="connsiteX5" fmla="*/ 944277 w 1128943"/>
              <a:gd name="connsiteY5" fmla="*/ 369332 h 458289"/>
              <a:gd name="connsiteX6" fmla="*/ 944277 w 1128943"/>
              <a:gd name="connsiteY6" fmla="*/ 276999 h 458289"/>
              <a:gd name="connsiteX7" fmla="*/ 532845 w 1128943"/>
              <a:gd name="connsiteY7" fmla="*/ 458289 h 458289"/>
              <a:gd name="connsiteX8" fmla="*/ 0 w 1128943"/>
              <a:gd name="connsiteY8" fmla="*/ 276999 h 458289"/>
              <a:gd name="connsiteX9" fmla="*/ 0 w 1128943"/>
              <a:gd name="connsiteY9" fmla="*/ 92333 h 458289"/>
              <a:gd name="connsiteX0" fmla="*/ 0 w 1128943"/>
              <a:gd name="connsiteY0" fmla="*/ 92333 h 458289"/>
              <a:gd name="connsiteX1" fmla="*/ 560086 w 1128943"/>
              <a:gd name="connsiteY1" fmla="*/ 263026 h 458289"/>
              <a:gd name="connsiteX2" fmla="*/ 944277 w 1128943"/>
              <a:gd name="connsiteY2" fmla="*/ 92333 h 458289"/>
              <a:gd name="connsiteX3" fmla="*/ 944277 w 1128943"/>
              <a:gd name="connsiteY3" fmla="*/ 0 h 458289"/>
              <a:gd name="connsiteX4" fmla="*/ 1128943 w 1128943"/>
              <a:gd name="connsiteY4" fmla="*/ 184666 h 458289"/>
              <a:gd name="connsiteX5" fmla="*/ 944277 w 1128943"/>
              <a:gd name="connsiteY5" fmla="*/ 369332 h 458289"/>
              <a:gd name="connsiteX6" fmla="*/ 944277 w 1128943"/>
              <a:gd name="connsiteY6" fmla="*/ 276999 h 458289"/>
              <a:gd name="connsiteX7" fmla="*/ 532845 w 1128943"/>
              <a:gd name="connsiteY7" fmla="*/ 458289 h 458289"/>
              <a:gd name="connsiteX8" fmla="*/ 0 w 1128943"/>
              <a:gd name="connsiteY8" fmla="*/ 276999 h 458289"/>
              <a:gd name="connsiteX9" fmla="*/ 0 w 1128943"/>
              <a:gd name="connsiteY9" fmla="*/ 92333 h 458289"/>
              <a:gd name="connsiteX0" fmla="*/ 0 w 1128943"/>
              <a:gd name="connsiteY0" fmla="*/ 92333 h 458289"/>
              <a:gd name="connsiteX1" fmla="*/ 560086 w 1128943"/>
              <a:gd name="connsiteY1" fmla="*/ 263026 h 458289"/>
              <a:gd name="connsiteX2" fmla="*/ 944277 w 1128943"/>
              <a:gd name="connsiteY2" fmla="*/ 92333 h 458289"/>
              <a:gd name="connsiteX3" fmla="*/ 944277 w 1128943"/>
              <a:gd name="connsiteY3" fmla="*/ 0 h 458289"/>
              <a:gd name="connsiteX4" fmla="*/ 1128943 w 1128943"/>
              <a:gd name="connsiteY4" fmla="*/ 184666 h 458289"/>
              <a:gd name="connsiteX5" fmla="*/ 944277 w 1128943"/>
              <a:gd name="connsiteY5" fmla="*/ 369332 h 458289"/>
              <a:gd name="connsiteX6" fmla="*/ 944277 w 1128943"/>
              <a:gd name="connsiteY6" fmla="*/ 276999 h 458289"/>
              <a:gd name="connsiteX7" fmla="*/ 532845 w 1128943"/>
              <a:gd name="connsiteY7" fmla="*/ 458289 h 458289"/>
              <a:gd name="connsiteX8" fmla="*/ 0 w 1128943"/>
              <a:gd name="connsiteY8" fmla="*/ 276999 h 458289"/>
              <a:gd name="connsiteX9" fmla="*/ 0 w 1128943"/>
              <a:gd name="connsiteY9" fmla="*/ 92333 h 458289"/>
              <a:gd name="connsiteX0" fmla="*/ 0 w 1128943"/>
              <a:gd name="connsiteY0" fmla="*/ 92333 h 458289"/>
              <a:gd name="connsiteX1" fmla="*/ 560086 w 1128943"/>
              <a:gd name="connsiteY1" fmla="*/ 263026 h 458289"/>
              <a:gd name="connsiteX2" fmla="*/ 944277 w 1128943"/>
              <a:gd name="connsiteY2" fmla="*/ 92333 h 458289"/>
              <a:gd name="connsiteX3" fmla="*/ 944277 w 1128943"/>
              <a:gd name="connsiteY3" fmla="*/ 0 h 458289"/>
              <a:gd name="connsiteX4" fmla="*/ 1128943 w 1128943"/>
              <a:gd name="connsiteY4" fmla="*/ 184666 h 458289"/>
              <a:gd name="connsiteX5" fmla="*/ 944277 w 1128943"/>
              <a:gd name="connsiteY5" fmla="*/ 369332 h 458289"/>
              <a:gd name="connsiteX6" fmla="*/ 944277 w 1128943"/>
              <a:gd name="connsiteY6" fmla="*/ 276999 h 458289"/>
              <a:gd name="connsiteX7" fmla="*/ 532845 w 1128943"/>
              <a:gd name="connsiteY7" fmla="*/ 458289 h 458289"/>
              <a:gd name="connsiteX8" fmla="*/ 0 w 1128943"/>
              <a:gd name="connsiteY8" fmla="*/ 276999 h 458289"/>
              <a:gd name="connsiteX9" fmla="*/ 0 w 1128943"/>
              <a:gd name="connsiteY9" fmla="*/ 92333 h 458289"/>
              <a:gd name="connsiteX0" fmla="*/ 0 w 1128943"/>
              <a:gd name="connsiteY0" fmla="*/ 92333 h 458289"/>
              <a:gd name="connsiteX1" fmla="*/ 560086 w 1128943"/>
              <a:gd name="connsiteY1" fmla="*/ 263026 h 458289"/>
              <a:gd name="connsiteX2" fmla="*/ 944277 w 1128943"/>
              <a:gd name="connsiteY2" fmla="*/ 92333 h 458289"/>
              <a:gd name="connsiteX3" fmla="*/ 944277 w 1128943"/>
              <a:gd name="connsiteY3" fmla="*/ 0 h 458289"/>
              <a:gd name="connsiteX4" fmla="*/ 1128943 w 1128943"/>
              <a:gd name="connsiteY4" fmla="*/ 184666 h 458289"/>
              <a:gd name="connsiteX5" fmla="*/ 944277 w 1128943"/>
              <a:gd name="connsiteY5" fmla="*/ 369332 h 458289"/>
              <a:gd name="connsiteX6" fmla="*/ 944277 w 1128943"/>
              <a:gd name="connsiteY6" fmla="*/ 276999 h 458289"/>
              <a:gd name="connsiteX7" fmla="*/ 532845 w 1128943"/>
              <a:gd name="connsiteY7" fmla="*/ 458289 h 458289"/>
              <a:gd name="connsiteX8" fmla="*/ 0 w 1128943"/>
              <a:gd name="connsiteY8" fmla="*/ 276999 h 458289"/>
              <a:gd name="connsiteX9" fmla="*/ 0 w 1128943"/>
              <a:gd name="connsiteY9" fmla="*/ 92333 h 458289"/>
              <a:gd name="connsiteX0" fmla="*/ 0 w 1128943"/>
              <a:gd name="connsiteY0" fmla="*/ 92333 h 458747"/>
              <a:gd name="connsiteX1" fmla="*/ 560086 w 1128943"/>
              <a:gd name="connsiteY1" fmla="*/ 263026 h 458747"/>
              <a:gd name="connsiteX2" fmla="*/ 944277 w 1128943"/>
              <a:gd name="connsiteY2" fmla="*/ 92333 h 458747"/>
              <a:gd name="connsiteX3" fmla="*/ 944277 w 1128943"/>
              <a:gd name="connsiteY3" fmla="*/ 0 h 458747"/>
              <a:gd name="connsiteX4" fmla="*/ 1128943 w 1128943"/>
              <a:gd name="connsiteY4" fmla="*/ 184666 h 458747"/>
              <a:gd name="connsiteX5" fmla="*/ 944277 w 1128943"/>
              <a:gd name="connsiteY5" fmla="*/ 369332 h 458747"/>
              <a:gd name="connsiteX6" fmla="*/ 944277 w 1128943"/>
              <a:gd name="connsiteY6" fmla="*/ 276999 h 458747"/>
              <a:gd name="connsiteX7" fmla="*/ 532845 w 1128943"/>
              <a:gd name="connsiteY7" fmla="*/ 458289 h 458747"/>
              <a:gd name="connsiteX8" fmla="*/ 0 w 1128943"/>
              <a:gd name="connsiteY8" fmla="*/ 276999 h 458747"/>
              <a:gd name="connsiteX9" fmla="*/ 0 w 1128943"/>
              <a:gd name="connsiteY9" fmla="*/ 92333 h 458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28943" h="458747">
                <a:moveTo>
                  <a:pt x="0" y="92333"/>
                </a:moveTo>
                <a:cubicBezTo>
                  <a:pt x="204635" y="187123"/>
                  <a:pt x="390610" y="261061"/>
                  <a:pt x="560086" y="263026"/>
                </a:cubicBezTo>
                <a:cubicBezTo>
                  <a:pt x="688150" y="206128"/>
                  <a:pt x="799750" y="88874"/>
                  <a:pt x="944277" y="92333"/>
                </a:cubicBezTo>
                <a:lnTo>
                  <a:pt x="944277" y="0"/>
                </a:lnTo>
                <a:lnTo>
                  <a:pt x="1128943" y="184666"/>
                </a:lnTo>
                <a:lnTo>
                  <a:pt x="944277" y="369332"/>
                </a:lnTo>
                <a:lnTo>
                  <a:pt x="944277" y="276999"/>
                </a:lnTo>
                <a:cubicBezTo>
                  <a:pt x="810033" y="277009"/>
                  <a:pt x="667089" y="458279"/>
                  <a:pt x="532845" y="458289"/>
                </a:cubicBezTo>
                <a:cubicBezTo>
                  <a:pt x="432127" y="464990"/>
                  <a:pt x="170843" y="397863"/>
                  <a:pt x="0" y="276999"/>
                </a:cubicBezTo>
                <a:lnTo>
                  <a:pt x="0" y="92333"/>
                </a:lnTo>
                <a:close/>
              </a:path>
            </a:pathLst>
          </a:cu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Tree>
    <p:extLst>
      <p:ext uri="{BB962C8B-B14F-4D97-AF65-F5344CB8AC3E}">
        <p14:creationId xmlns:p14="http://schemas.microsoft.com/office/powerpoint/2010/main" val="3351719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par>
                                <p:cTn id="21" presetID="1" presetClass="entr" presetSubtype="0" fill="hold" grpId="0" nodeType="with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1" presetClass="entr" presetSubtype="0" fill="hold" grpId="0" nodeType="withEffect">
                                  <p:stCondLst>
                                    <p:cond delay="0"/>
                                  </p:stCondLst>
                                  <p:childTnLst>
                                    <p:set>
                                      <p:cBhvr>
                                        <p:cTn id="29"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par>
                                <p:cTn id="35" presetID="1" presetClass="entr" presetSubtype="0" fill="hold" grpId="0" nodeType="withEffect">
                                  <p:stCondLst>
                                    <p:cond delay="0"/>
                                  </p:stCondLst>
                                  <p:childTnLst>
                                    <p:set>
                                      <p:cBhvr>
                                        <p:cTn id="3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par>
                                <p:cTn id="46" presetID="1" presetClass="entr" presetSubtype="0" fill="hold" grpId="0" nodeType="withEffect">
                                  <p:stCondLst>
                                    <p:cond delay="0"/>
                                  </p:stCondLst>
                                  <p:childTnLst>
                                    <p:set>
                                      <p:cBhvr>
                                        <p:cTn id="47"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par>
                                <p:cTn id="53" presetID="1" presetClass="entr" presetSubtype="0" fill="hold" grpId="0" nodeType="withEffect">
                                  <p:stCondLst>
                                    <p:cond delay="0"/>
                                  </p:stCondLst>
                                  <p:childTnLst>
                                    <p:set>
                                      <p:cBhvr>
                                        <p:cTn id="5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500"/>
                                        <p:tgtEl>
                                          <p:spTgt spid="15"/>
                                        </p:tgtEl>
                                      </p:cBhvr>
                                    </p:animEffect>
                                  </p:childTnLst>
                                </p:cTn>
                              </p:par>
                              <p:par>
                                <p:cTn id="64" presetID="1" presetClass="entr" presetSubtype="0" fill="hold" grpId="0" nodeType="withEffect">
                                  <p:stCondLst>
                                    <p:cond delay="0"/>
                                  </p:stCondLst>
                                  <p:childTnLst>
                                    <p:set>
                                      <p:cBhvr>
                                        <p:cTn id="65" dur="1" fill="hold">
                                          <p:stCondLst>
                                            <p:cond delay="0"/>
                                          </p:stCondLst>
                                        </p:cTn>
                                        <p:tgtEl>
                                          <p:spTgt spid="7">
                                            <p:txEl>
                                              <p:pRg st="8" end="8"/>
                                            </p:txEl>
                                          </p:spTgt>
                                        </p:tgtEl>
                                        <p:attrNameLst>
                                          <p:attrName>style.visibility</p:attrName>
                                        </p:attrNameLst>
                                      </p:cBhvr>
                                      <p:to>
                                        <p:strVal val="visible"/>
                                      </p:to>
                                    </p:set>
                                  </p:childTnLst>
                                </p:cTn>
                              </p:par>
                            </p:childTnLst>
                          </p:cTn>
                        </p:par>
                        <p:par>
                          <p:cTn id="66" fill="hold">
                            <p:stCondLst>
                              <p:cond delay="500"/>
                            </p:stCondLst>
                            <p:childTnLst>
                              <p:par>
                                <p:cTn id="67" presetID="10" presetClass="entr" presetSubtype="0" fill="hold" grpId="0" nodeType="afterEffect">
                                  <p:stCondLst>
                                    <p:cond delay="0"/>
                                  </p:stCondLst>
                                  <p:childTnLst>
                                    <p:set>
                                      <p:cBhvr>
                                        <p:cTn id="68" dur="1" fill="hold">
                                          <p:stCondLst>
                                            <p:cond delay="0"/>
                                          </p:stCondLst>
                                        </p:cTn>
                                        <p:tgtEl>
                                          <p:spTgt spid="4"/>
                                        </p:tgtEl>
                                        <p:attrNameLst>
                                          <p:attrName>style.visibility</p:attrName>
                                        </p:attrNameLst>
                                      </p:cBhvr>
                                      <p:to>
                                        <p:strVal val="visible"/>
                                      </p:to>
                                    </p:set>
                                    <p:animEffect transition="in" filter="fade">
                                      <p:cBhvr>
                                        <p:cTn id="69" dur="500"/>
                                        <p:tgtEl>
                                          <p:spTgt spid="4"/>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fade">
                                      <p:cBhvr>
                                        <p:cTn id="74" dur="500"/>
                                        <p:tgtEl>
                                          <p:spTgt spid="14"/>
                                        </p:tgtEl>
                                      </p:cBhvr>
                                    </p:animEffect>
                                  </p:childTnLst>
                                </p:cTn>
                              </p:par>
                              <p:par>
                                <p:cTn id="75" presetID="1" presetClass="entr" presetSubtype="0" fill="hold" grpId="0" nodeType="withEffect">
                                  <p:stCondLst>
                                    <p:cond delay="0"/>
                                  </p:stCondLst>
                                  <p:childTnLst>
                                    <p:set>
                                      <p:cBhvr>
                                        <p:cTn id="76" dur="1" fill="hold">
                                          <p:stCondLst>
                                            <p:cond delay="0"/>
                                          </p:stCondLst>
                                        </p:cTn>
                                        <p:tgtEl>
                                          <p:spTgt spid="7">
                                            <p:txEl>
                                              <p:pRg st="9" end="9"/>
                                            </p:txEl>
                                          </p:spTgt>
                                        </p:tgtEl>
                                        <p:attrNameLst>
                                          <p:attrName>style.visibility</p:attrName>
                                        </p:attrNameLst>
                                      </p:cBhvr>
                                      <p:to>
                                        <p:strVal val="visible"/>
                                      </p:to>
                                    </p:set>
                                  </p:childTnLst>
                                </p:cTn>
                              </p:par>
                            </p:childTnLst>
                          </p:cTn>
                        </p:par>
                        <p:par>
                          <p:cTn id="77" fill="hold">
                            <p:stCondLst>
                              <p:cond delay="500"/>
                            </p:stCondLst>
                            <p:childTnLst>
                              <p:par>
                                <p:cTn id="78" presetID="10" presetClass="entr" presetSubtype="0"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Effect transition="in" filter="fade">
                                      <p:cBhvr>
                                        <p:cTn id="8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animBg="1"/>
      <p:bldP spid="9" grpId="0" animBg="1"/>
      <p:bldP spid="10" grpId="0"/>
      <p:bldP spid="12" grpId="0"/>
      <p:bldP spid="13" grpId="0"/>
      <p:bldP spid="14" grpId="0"/>
      <p:bldP spid="15" grpId="0"/>
      <p:bldP spid="16" grpId="0"/>
      <p:bldP spid="4" grpId="0" animBg="1"/>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12940-3CAC-446C-91AC-F6864CEFAA3B}"/>
              </a:ext>
            </a:extLst>
          </p:cNvPr>
          <p:cNvSpPr>
            <a:spLocks noGrp="1"/>
          </p:cNvSpPr>
          <p:nvPr>
            <p:ph type="title"/>
          </p:nvPr>
        </p:nvSpPr>
        <p:spPr/>
        <p:txBody>
          <a:bodyPr/>
          <a:lstStyle/>
          <a:p>
            <a:r>
              <a:rPr lang="en-US" dirty="0"/>
              <a:t>Nature of a Sacrament</a:t>
            </a:r>
          </a:p>
        </p:txBody>
      </p:sp>
      <p:sp>
        <p:nvSpPr>
          <p:cNvPr id="3" name="Content Placeholder 2">
            <a:extLst>
              <a:ext uri="{FF2B5EF4-FFF2-40B4-BE49-F238E27FC236}">
                <a16:creationId xmlns:a16="http://schemas.microsoft.com/office/drawing/2014/main" id="{A6F8FB2A-7FB2-4A6D-9450-F1BFACADDBB4}"/>
              </a:ext>
            </a:extLst>
          </p:cNvPr>
          <p:cNvSpPr>
            <a:spLocks noGrp="1"/>
          </p:cNvSpPr>
          <p:nvPr>
            <p:ph idx="1"/>
          </p:nvPr>
        </p:nvSpPr>
        <p:spPr/>
        <p:txBody>
          <a:bodyPr/>
          <a:lstStyle/>
          <a:p>
            <a:r>
              <a:rPr lang="en-US" dirty="0"/>
              <a:t>Efficacious sign of grace</a:t>
            </a:r>
          </a:p>
          <a:p>
            <a:pPr lvl="1"/>
            <a:r>
              <a:rPr lang="en-US" dirty="0"/>
              <a:t>Instituted by Jesus Christ</a:t>
            </a:r>
          </a:p>
          <a:p>
            <a:pPr lvl="1"/>
            <a:r>
              <a:rPr lang="en-US" dirty="0"/>
              <a:t>Administered by the Church</a:t>
            </a:r>
          </a:p>
          <a:p>
            <a:pPr lvl="1"/>
            <a:r>
              <a:rPr lang="en-US" dirty="0"/>
              <a:t>Enabling divine life through the Holy Spirit</a:t>
            </a:r>
          </a:p>
          <a:p>
            <a:r>
              <a:rPr lang="en-US" dirty="0"/>
              <a:t>Work through the power of Christ, not by the one who administers it</a:t>
            </a:r>
          </a:p>
        </p:txBody>
      </p:sp>
      <p:sp>
        <p:nvSpPr>
          <p:cNvPr id="4" name="TextBox 3">
            <a:extLst>
              <a:ext uri="{FF2B5EF4-FFF2-40B4-BE49-F238E27FC236}">
                <a16:creationId xmlns:a16="http://schemas.microsoft.com/office/drawing/2014/main" id="{80103A53-3769-4F50-B013-B34BE36E0822}"/>
              </a:ext>
            </a:extLst>
          </p:cNvPr>
          <p:cNvSpPr txBox="1"/>
          <p:nvPr/>
        </p:nvSpPr>
        <p:spPr>
          <a:xfrm>
            <a:off x="410444" y="5786742"/>
            <a:ext cx="8323112" cy="461665"/>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pPr algn="ctr"/>
            <a:r>
              <a:rPr lang="en-US" sz="2400" b="1" dirty="0"/>
              <a:t>“...I believe in one Baptism for the forgiveness of sins…”</a:t>
            </a:r>
          </a:p>
        </p:txBody>
      </p:sp>
    </p:spTree>
    <p:extLst>
      <p:ext uri="{BB962C8B-B14F-4D97-AF65-F5344CB8AC3E}">
        <p14:creationId xmlns:p14="http://schemas.microsoft.com/office/powerpoint/2010/main" val="1618958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2CC94-AFCF-4E8D-B23F-2B79607D30C7}"/>
              </a:ext>
            </a:extLst>
          </p:cNvPr>
          <p:cNvSpPr>
            <a:spLocks noGrp="1"/>
          </p:cNvSpPr>
          <p:nvPr>
            <p:ph type="title"/>
          </p:nvPr>
        </p:nvSpPr>
        <p:spPr/>
        <p:txBody>
          <a:bodyPr/>
          <a:lstStyle/>
          <a:p>
            <a:r>
              <a:rPr lang="en-US" dirty="0"/>
              <a:t>Baptism</a:t>
            </a:r>
          </a:p>
        </p:txBody>
      </p:sp>
      <p:sp>
        <p:nvSpPr>
          <p:cNvPr id="3" name="Content Placeholder 2">
            <a:extLst>
              <a:ext uri="{FF2B5EF4-FFF2-40B4-BE49-F238E27FC236}">
                <a16:creationId xmlns:a16="http://schemas.microsoft.com/office/drawing/2014/main" id="{62A168E6-3C9A-4F57-8EE9-6E9465718ADC}"/>
              </a:ext>
            </a:extLst>
          </p:cNvPr>
          <p:cNvSpPr>
            <a:spLocks noGrp="1"/>
          </p:cNvSpPr>
          <p:nvPr>
            <p:ph idx="1"/>
          </p:nvPr>
        </p:nvSpPr>
        <p:spPr>
          <a:xfrm>
            <a:off x="483973" y="1371600"/>
            <a:ext cx="8202827" cy="5105399"/>
          </a:xfrm>
        </p:spPr>
        <p:txBody>
          <a:bodyPr>
            <a:normAutofit/>
          </a:bodyPr>
          <a:lstStyle/>
          <a:p>
            <a:r>
              <a:rPr lang="en-US" dirty="0"/>
              <a:t>First sacrament of initiation</a:t>
            </a:r>
          </a:p>
          <a:p>
            <a:r>
              <a:rPr lang="en-US" dirty="0"/>
              <a:t>Sacramentally joins us to Christ</a:t>
            </a:r>
          </a:p>
          <a:p>
            <a:pPr lvl="1"/>
            <a:r>
              <a:rPr lang="en-US" dirty="0"/>
              <a:t>We are given access to the Father through Christ</a:t>
            </a:r>
          </a:p>
          <a:p>
            <a:r>
              <a:rPr lang="en-US" dirty="0"/>
              <a:t>Principal sacramental means for forgiveness of sins and birth into new life</a:t>
            </a:r>
          </a:p>
          <a:p>
            <a:r>
              <a:rPr lang="en-US" dirty="0"/>
              <a:t>Washes us of original sin (and all other sins)</a:t>
            </a:r>
          </a:p>
          <a:p>
            <a:pPr lvl="1"/>
            <a:r>
              <a:rPr lang="en-US" dirty="0"/>
              <a:t>Fills the soul with grace</a:t>
            </a:r>
          </a:p>
          <a:p>
            <a:r>
              <a:rPr lang="en-US" dirty="0"/>
              <a:t>Incorporates us into the Body of Christ (the Church) (1 Cor 12:13)</a:t>
            </a:r>
          </a:p>
          <a:p>
            <a:pPr lvl="1"/>
            <a:r>
              <a:rPr lang="en-US" dirty="0"/>
              <a:t>Instead of circumcision, we have Baptism</a:t>
            </a:r>
          </a:p>
          <a:p>
            <a:pPr lvl="1"/>
            <a:endParaRPr lang="en-US" dirty="0"/>
          </a:p>
        </p:txBody>
      </p:sp>
    </p:spTree>
    <p:extLst>
      <p:ext uri="{BB962C8B-B14F-4D97-AF65-F5344CB8AC3E}">
        <p14:creationId xmlns:p14="http://schemas.microsoft.com/office/powerpoint/2010/main" val="1722450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Scripture Time</a:t>
            </a:r>
          </a:p>
        </p:txBody>
      </p:sp>
      <p:sp>
        <p:nvSpPr>
          <p:cNvPr id="9" name="TextBox 8"/>
          <p:cNvSpPr txBox="1"/>
          <p:nvPr/>
        </p:nvSpPr>
        <p:spPr>
          <a:xfrm>
            <a:off x="5168017" y="6096000"/>
            <a:ext cx="3007555" cy="369332"/>
          </a:xfrm>
          <a:prstGeom prst="rect">
            <a:avLst/>
          </a:prstGeom>
          <a:noFill/>
        </p:spPr>
        <p:txBody>
          <a:bodyPr wrap="none" rtlCol="0">
            <a:spAutoFit/>
          </a:bodyPr>
          <a:lstStyle/>
          <a:p>
            <a:r>
              <a:rPr lang="en-US" dirty="0"/>
              <a:t>St John Lateran Basilica, Rome</a:t>
            </a:r>
          </a:p>
        </p:txBody>
      </p:sp>
      <p:grpSp>
        <p:nvGrpSpPr>
          <p:cNvPr id="4" name="Group 3">
            <a:extLst>
              <a:ext uri="{FF2B5EF4-FFF2-40B4-BE49-F238E27FC236}">
                <a16:creationId xmlns:a16="http://schemas.microsoft.com/office/drawing/2014/main" id="{F12E8F80-B5A0-4EBB-A225-3A81093AAAC4}"/>
              </a:ext>
            </a:extLst>
          </p:cNvPr>
          <p:cNvGrpSpPr/>
          <p:nvPr/>
        </p:nvGrpSpPr>
        <p:grpSpPr>
          <a:xfrm>
            <a:off x="263073" y="1143000"/>
            <a:ext cx="4343400" cy="3124200"/>
            <a:chOff x="263073" y="1346693"/>
            <a:chExt cx="4343400" cy="3124200"/>
          </a:xfrm>
        </p:grpSpPr>
        <p:sp>
          <p:nvSpPr>
            <p:cNvPr id="8" name="TextBox 7"/>
            <p:cNvSpPr txBox="1"/>
            <p:nvPr/>
          </p:nvSpPr>
          <p:spPr>
            <a:xfrm>
              <a:off x="931124" y="4101561"/>
              <a:ext cx="3007297" cy="369332"/>
            </a:xfrm>
            <a:prstGeom prst="rect">
              <a:avLst/>
            </a:prstGeom>
            <a:noFill/>
          </p:spPr>
          <p:txBody>
            <a:bodyPr wrap="none" rtlCol="0">
              <a:spAutoFit/>
            </a:bodyPr>
            <a:lstStyle/>
            <a:p>
              <a:pPr algn="ctr"/>
              <a:r>
                <a:rPr lang="en-US" dirty="0"/>
                <a:t>St Patrick Cathedral, New York</a:t>
              </a:r>
            </a:p>
          </p:txBody>
        </p:sp>
        <p:pic>
          <p:nvPicPr>
            <p:cNvPr id="1026" name="Picture 2" descr="St Patrick&amp;#39;s Cathedral: What to See at This NYC Landmark – Blog">
              <a:extLst>
                <a:ext uri="{FF2B5EF4-FFF2-40B4-BE49-F238E27FC236}">
                  <a16:creationId xmlns:a16="http://schemas.microsoft.com/office/drawing/2014/main" id="{B4C32B25-1C93-4438-9873-6B5B61873FE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3073" y="1346693"/>
              <a:ext cx="4343400" cy="28956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1028" name="Picture 4" descr="St. John Lateran Basilica | Simply Catholic">
            <a:extLst>
              <a:ext uri="{FF2B5EF4-FFF2-40B4-BE49-F238E27FC236}">
                <a16:creationId xmlns:a16="http://schemas.microsoft.com/office/drawing/2014/main" id="{C63D930C-4B9C-4C74-88DD-F2D2731ACC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5795" y="3429000"/>
            <a:ext cx="4572000" cy="2743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655A7D6-25E6-4D6C-A6AA-C0D6C0EB32A2}"/>
              </a:ext>
            </a:extLst>
          </p:cNvPr>
          <p:cNvSpPr txBox="1"/>
          <p:nvPr/>
        </p:nvSpPr>
        <p:spPr>
          <a:xfrm>
            <a:off x="186205" y="4373957"/>
            <a:ext cx="2167406" cy="2031325"/>
          </a:xfrm>
          <a:prstGeom prst="rect">
            <a:avLst/>
          </a:prstGeom>
          <a:noFill/>
        </p:spPr>
        <p:txBody>
          <a:bodyPr wrap="square" rtlCol="0">
            <a:spAutoFit/>
          </a:bodyPr>
          <a:lstStyle/>
          <a:p>
            <a:r>
              <a:rPr lang="en-US" sz="1800" kern="1200" dirty="0">
                <a:solidFill>
                  <a:schemeClr val="tx1"/>
                </a:solidFill>
                <a:latin typeface="+mn-lt"/>
                <a:ea typeface="+mn-ea"/>
                <a:cs typeface="+mn-cs"/>
              </a:rPr>
              <a:t>OT</a:t>
            </a:r>
          </a:p>
          <a:p>
            <a:pPr marL="285750" indent="-285750">
              <a:buFontTx/>
              <a:buChar char="-"/>
            </a:pPr>
            <a:r>
              <a:rPr lang="en-US" dirty="0"/>
              <a:t>Gen 6-8</a:t>
            </a:r>
          </a:p>
          <a:p>
            <a:pPr marL="285750" indent="-285750">
              <a:buFontTx/>
              <a:buChar char="-"/>
            </a:pPr>
            <a:r>
              <a:rPr lang="en-US" dirty="0"/>
              <a:t>Ex 14:10-30</a:t>
            </a:r>
          </a:p>
          <a:p>
            <a:pPr marL="285750" indent="-285750">
              <a:buFontTx/>
              <a:buChar char="-"/>
            </a:pPr>
            <a:r>
              <a:rPr lang="en-US" sz="1800" kern="1200" dirty="0">
                <a:solidFill>
                  <a:schemeClr val="tx1"/>
                </a:solidFill>
                <a:latin typeface="+mn-lt"/>
                <a:ea typeface="+mn-ea"/>
                <a:cs typeface="+mn-cs"/>
              </a:rPr>
              <a:t>2 Kg 5:1-14</a:t>
            </a:r>
          </a:p>
          <a:p>
            <a:pPr marL="285750" indent="-285750">
              <a:buFontTx/>
              <a:buChar char="-"/>
            </a:pPr>
            <a:r>
              <a:rPr lang="en-US" dirty="0"/>
              <a:t>Is 1:16-20</a:t>
            </a:r>
          </a:p>
          <a:p>
            <a:pPr marL="285750" indent="-285750">
              <a:buFontTx/>
              <a:buChar char="-"/>
            </a:pPr>
            <a:r>
              <a:rPr lang="en-US" dirty="0" err="1"/>
              <a:t>Ez</a:t>
            </a:r>
            <a:r>
              <a:rPr lang="en-US" dirty="0"/>
              <a:t> 36:22, 25-27</a:t>
            </a:r>
          </a:p>
          <a:p>
            <a:pPr marL="285750" indent="-285750">
              <a:buFontTx/>
              <a:buChar char="-"/>
            </a:pPr>
            <a:r>
              <a:rPr lang="en-US" sz="1800" kern="1200" dirty="0" err="1">
                <a:solidFill>
                  <a:schemeClr val="tx1"/>
                </a:solidFill>
                <a:latin typeface="+mn-lt"/>
                <a:ea typeface="+mn-ea"/>
                <a:cs typeface="+mn-cs"/>
              </a:rPr>
              <a:t>Zech</a:t>
            </a:r>
            <a:r>
              <a:rPr lang="en-US" sz="1800" kern="1200" dirty="0">
                <a:solidFill>
                  <a:schemeClr val="tx1"/>
                </a:solidFill>
                <a:latin typeface="+mn-lt"/>
                <a:ea typeface="+mn-ea"/>
                <a:cs typeface="+mn-cs"/>
              </a:rPr>
              <a:t> 13</a:t>
            </a:r>
            <a:r>
              <a:rPr lang="en-US" dirty="0"/>
              <a:t>:1</a:t>
            </a:r>
            <a:endParaRPr lang="en-US" sz="1800" kern="1200" dirty="0">
              <a:solidFill>
                <a:schemeClr val="tx1"/>
              </a:solidFill>
              <a:latin typeface="+mn-lt"/>
              <a:ea typeface="+mn-ea"/>
              <a:cs typeface="+mn-cs"/>
            </a:endParaRPr>
          </a:p>
        </p:txBody>
      </p:sp>
      <p:sp>
        <p:nvSpPr>
          <p:cNvPr id="11" name="TextBox 10">
            <a:extLst>
              <a:ext uri="{FF2B5EF4-FFF2-40B4-BE49-F238E27FC236}">
                <a16:creationId xmlns:a16="http://schemas.microsoft.com/office/drawing/2014/main" id="{319D422E-5BF0-4436-9353-52206C0C4813}"/>
              </a:ext>
            </a:extLst>
          </p:cNvPr>
          <p:cNvSpPr txBox="1"/>
          <p:nvPr/>
        </p:nvSpPr>
        <p:spPr>
          <a:xfrm>
            <a:off x="4572000" y="852913"/>
            <a:ext cx="2167406" cy="2585323"/>
          </a:xfrm>
          <a:prstGeom prst="rect">
            <a:avLst/>
          </a:prstGeom>
          <a:noFill/>
        </p:spPr>
        <p:txBody>
          <a:bodyPr wrap="square" rtlCol="0">
            <a:spAutoFit/>
          </a:bodyPr>
          <a:lstStyle/>
          <a:p>
            <a:r>
              <a:rPr lang="en-US" sz="1800" kern="1200" dirty="0">
                <a:solidFill>
                  <a:schemeClr val="tx1"/>
                </a:solidFill>
                <a:latin typeface="+mn-lt"/>
                <a:ea typeface="+mn-ea"/>
                <a:cs typeface="+mn-cs"/>
              </a:rPr>
              <a:t>NT</a:t>
            </a:r>
          </a:p>
          <a:p>
            <a:pPr marL="285750" indent="-285750">
              <a:buFontTx/>
              <a:buChar char="-"/>
            </a:pPr>
            <a:r>
              <a:rPr lang="en-US" dirty="0"/>
              <a:t>Mk 1:4-8</a:t>
            </a:r>
          </a:p>
          <a:p>
            <a:pPr marL="285750" indent="-285750">
              <a:buFontTx/>
              <a:buChar char="-"/>
            </a:pPr>
            <a:r>
              <a:rPr lang="en-US" sz="1800" kern="1200" dirty="0">
                <a:solidFill>
                  <a:schemeClr val="tx1"/>
                </a:solidFill>
                <a:latin typeface="+mn-lt"/>
                <a:ea typeface="+mn-ea"/>
                <a:cs typeface="+mn-cs"/>
              </a:rPr>
              <a:t>Mt 3:13-17</a:t>
            </a:r>
          </a:p>
          <a:p>
            <a:pPr marL="285750" indent="-285750">
              <a:buFontTx/>
              <a:buChar char="-"/>
            </a:pPr>
            <a:r>
              <a:rPr lang="en-US" dirty="0"/>
              <a:t>Mt 16:15-16</a:t>
            </a:r>
          </a:p>
          <a:p>
            <a:pPr marL="285750" indent="-285750">
              <a:buFontTx/>
              <a:buChar char="-"/>
            </a:pPr>
            <a:r>
              <a:rPr lang="en-US" sz="1800" kern="1200" dirty="0">
                <a:solidFill>
                  <a:schemeClr val="tx1"/>
                </a:solidFill>
                <a:latin typeface="+mn-lt"/>
                <a:ea typeface="+mn-ea"/>
                <a:cs typeface="+mn-cs"/>
              </a:rPr>
              <a:t>Mt 28:19-20</a:t>
            </a:r>
          </a:p>
          <a:p>
            <a:pPr marL="285750" indent="-285750">
              <a:buFontTx/>
              <a:buChar char="-"/>
            </a:pPr>
            <a:r>
              <a:rPr lang="en-US" dirty="0"/>
              <a:t>Jn 1:26-34</a:t>
            </a:r>
          </a:p>
          <a:p>
            <a:pPr marL="285750" indent="-285750">
              <a:buFontTx/>
              <a:buChar char="-"/>
            </a:pPr>
            <a:r>
              <a:rPr lang="en-US" sz="1800" kern="1200" dirty="0">
                <a:solidFill>
                  <a:schemeClr val="tx1"/>
                </a:solidFill>
                <a:latin typeface="+mn-lt"/>
                <a:ea typeface="+mn-ea"/>
                <a:cs typeface="+mn-cs"/>
              </a:rPr>
              <a:t>Acts 8:27-38</a:t>
            </a:r>
          </a:p>
          <a:p>
            <a:pPr marL="285750" indent="-285750">
              <a:buFontTx/>
              <a:buChar char="-"/>
            </a:pPr>
            <a:r>
              <a:rPr lang="en-US" dirty="0"/>
              <a:t>Acts 16:25-33</a:t>
            </a:r>
          </a:p>
          <a:p>
            <a:pPr marL="285750" indent="-285750">
              <a:buFontTx/>
              <a:buChar char="-"/>
            </a:pPr>
            <a:r>
              <a:rPr lang="en-US" sz="1800" kern="1200" dirty="0">
                <a:solidFill>
                  <a:schemeClr val="tx1"/>
                </a:solidFill>
                <a:latin typeface="+mn-lt"/>
                <a:ea typeface="+mn-ea"/>
                <a:cs typeface="+mn-cs"/>
              </a:rPr>
              <a:t>Rom 6:3-4</a:t>
            </a:r>
          </a:p>
        </p:txBody>
      </p:sp>
      <p:sp>
        <p:nvSpPr>
          <p:cNvPr id="12" name="TextBox 11">
            <a:extLst>
              <a:ext uri="{FF2B5EF4-FFF2-40B4-BE49-F238E27FC236}">
                <a16:creationId xmlns:a16="http://schemas.microsoft.com/office/drawing/2014/main" id="{A84C7330-7810-4E8F-9E8B-AC5F143B919C}"/>
              </a:ext>
            </a:extLst>
          </p:cNvPr>
          <p:cNvSpPr txBox="1"/>
          <p:nvPr/>
        </p:nvSpPr>
        <p:spPr>
          <a:xfrm>
            <a:off x="6553200" y="834480"/>
            <a:ext cx="2167406" cy="2585323"/>
          </a:xfrm>
          <a:prstGeom prst="rect">
            <a:avLst/>
          </a:prstGeom>
          <a:noFill/>
        </p:spPr>
        <p:txBody>
          <a:bodyPr wrap="square" rtlCol="0">
            <a:spAutoFit/>
          </a:bodyPr>
          <a:lstStyle/>
          <a:p>
            <a:r>
              <a:rPr lang="en-US" sz="1800" kern="1200" dirty="0">
                <a:solidFill>
                  <a:schemeClr val="tx1"/>
                </a:solidFill>
                <a:latin typeface="+mn-lt"/>
                <a:ea typeface="+mn-ea"/>
                <a:cs typeface="+mn-cs"/>
              </a:rPr>
              <a:t> </a:t>
            </a:r>
          </a:p>
          <a:p>
            <a:pPr marL="285750" indent="-285750">
              <a:buFontTx/>
              <a:buChar char="-"/>
            </a:pPr>
            <a:r>
              <a:rPr lang="en-US" dirty="0"/>
              <a:t>1 Cor 7:14</a:t>
            </a:r>
          </a:p>
          <a:p>
            <a:pPr marL="285750" indent="-285750">
              <a:buFontTx/>
              <a:buChar char="-"/>
            </a:pPr>
            <a:r>
              <a:rPr lang="en-US" dirty="0"/>
              <a:t>1 Cor 12:12-13</a:t>
            </a:r>
          </a:p>
          <a:p>
            <a:pPr marL="285750" indent="-285750">
              <a:buFontTx/>
              <a:buChar char="-"/>
            </a:pPr>
            <a:r>
              <a:rPr lang="en-US" dirty="0"/>
              <a:t>Gal 3:27</a:t>
            </a:r>
          </a:p>
          <a:p>
            <a:pPr marL="285750" indent="-285750">
              <a:buFontTx/>
              <a:buChar char="-"/>
            </a:pPr>
            <a:r>
              <a:rPr lang="en-US" dirty="0"/>
              <a:t>Eph 4:4-6</a:t>
            </a:r>
          </a:p>
          <a:p>
            <a:pPr marL="285750" indent="-285750">
              <a:buFontTx/>
              <a:buChar char="-"/>
            </a:pPr>
            <a:r>
              <a:rPr lang="en-US" dirty="0"/>
              <a:t>Eph 5:25-27</a:t>
            </a:r>
          </a:p>
          <a:p>
            <a:pPr marL="285750" indent="-285750">
              <a:buFontTx/>
              <a:buChar char="-"/>
            </a:pPr>
            <a:r>
              <a:rPr lang="en-US" dirty="0"/>
              <a:t>Col 2:11-12</a:t>
            </a:r>
          </a:p>
          <a:p>
            <a:pPr marL="285750" indent="-285750">
              <a:buFontTx/>
              <a:buChar char="-"/>
            </a:pPr>
            <a:r>
              <a:rPr lang="en-US" dirty="0"/>
              <a:t>1 Pt 3:18-22</a:t>
            </a:r>
          </a:p>
          <a:p>
            <a:pPr marL="285750" indent="-285750">
              <a:buFontTx/>
              <a:buChar char="-"/>
            </a:pPr>
            <a:r>
              <a:rPr lang="en-US" dirty="0"/>
              <a:t>Titus 3:4-7</a:t>
            </a:r>
          </a:p>
        </p:txBody>
      </p:sp>
      <p:sp>
        <p:nvSpPr>
          <p:cNvPr id="5" name="TextBox 4">
            <a:extLst>
              <a:ext uri="{FF2B5EF4-FFF2-40B4-BE49-F238E27FC236}">
                <a16:creationId xmlns:a16="http://schemas.microsoft.com/office/drawing/2014/main" id="{D91D4733-8FDC-4502-AD33-D2D3CE25EE1D}"/>
              </a:ext>
            </a:extLst>
          </p:cNvPr>
          <p:cNvSpPr txBox="1"/>
          <p:nvPr/>
        </p:nvSpPr>
        <p:spPr>
          <a:xfrm>
            <a:off x="2323965" y="4233208"/>
            <a:ext cx="2376728" cy="249299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1200" b="1" dirty="0"/>
              <a:t>Also ref early church writings</a:t>
            </a:r>
          </a:p>
          <a:p>
            <a:pPr marL="166688" indent="-166688">
              <a:buFontTx/>
              <a:buChar char="-"/>
            </a:pPr>
            <a:r>
              <a:rPr lang="en-US" sz="1200" dirty="0"/>
              <a:t>Didache</a:t>
            </a:r>
          </a:p>
          <a:p>
            <a:pPr marL="166688" indent="-166688">
              <a:buFontTx/>
              <a:buChar char="-"/>
            </a:pPr>
            <a:r>
              <a:rPr lang="en-US" sz="1200" dirty="0"/>
              <a:t>Ignatius of Antioch</a:t>
            </a:r>
          </a:p>
          <a:p>
            <a:pPr marL="166688" indent="-166688">
              <a:buFontTx/>
              <a:buChar char="-"/>
            </a:pPr>
            <a:r>
              <a:rPr lang="en-US" sz="1200" dirty="0"/>
              <a:t>Justin Martyr</a:t>
            </a:r>
          </a:p>
          <a:p>
            <a:pPr marL="166688" indent="-166688">
              <a:buFontTx/>
              <a:buChar char="-"/>
            </a:pPr>
            <a:r>
              <a:rPr lang="en-US" sz="1200" dirty="0"/>
              <a:t>Irenaeus</a:t>
            </a:r>
          </a:p>
          <a:p>
            <a:pPr marL="166688" indent="-166688">
              <a:buFontTx/>
              <a:buChar char="-"/>
            </a:pPr>
            <a:r>
              <a:rPr lang="en-US" sz="1200" dirty="0"/>
              <a:t>Clement of Alexandria</a:t>
            </a:r>
          </a:p>
          <a:p>
            <a:pPr marL="166688" indent="-166688">
              <a:buFontTx/>
              <a:buChar char="-"/>
            </a:pPr>
            <a:r>
              <a:rPr lang="en-US" sz="1200" dirty="0"/>
              <a:t>Tertullian</a:t>
            </a:r>
          </a:p>
          <a:p>
            <a:pPr marL="166688" indent="-166688">
              <a:buFontTx/>
              <a:buChar char="-"/>
            </a:pPr>
            <a:r>
              <a:rPr lang="en-US" sz="1200" dirty="0"/>
              <a:t>Athanasius</a:t>
            </a:r>
          </a:p>
          <a:p>
            <a:pPr marL="166688" indent="-166688">
              <a:buFontTx/>
              <a:buChar char="-"/>
            </a:pPr>
            <a:r>
              <a:rPr lang="en-US" sz="1200" dirty="0"/>
              <a:t>Basil the Great</a:t>
            </a:r>
          </a:p>
          <a:p>
            <a:pPr marL="166688" indent="-166688">
              <a:buFontTx/>
              <a:buChar char="-"/>
            </a:pPr>
            <a:r>
              <a:rPr lang="en-US" sz="1200" dirty="0"/>
              <a:t>Gregory of </a:t>
            </a:r>
            <a:r>
              <a:rPr lang="en-US" sz="1200" dirty="0" err="1"/>
              <a:t>Nissa</a:t>
            </a:r>
            <a:endParaRPr lang="en-US" sz="1200" dirty="0"/>
          </a:p>
          <a:p>
            <a:pPr marL="166688" indent="-166688">
              <a:buFontTx/>
              <a:buChar char="-"/>
            </a:pPr>
            <a:r>
              <a:rPr lang="en-US" sz="1200" dirty="0"/>
              <a:t>Ambrose of Milan</a:t>
            </a:r>
          </a:p>
          <a:p>
            <a:pPr marL="166688" indent="-166688">
              <a:buFontTx/>
              <a:buChar char="-"/>
            </a:pPr>
            <a:r>
              <a:rPr lang="en-US" sz="1200" dirty="0"/>
              <a:t>John Chrysostom</a:t>
            </a:r>
          </a:p>
          <a:p>
            <a:pPr marL="166688" indent="-166688">
              <a:buFontTx/>
              <a:buChar char="-"/>
            </a:pPr>
            <a:r>
              <a:rPr lang="en-US" sz="1200" dirty="0"/>
              <a:t>Augustine of Hippo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DEE54-993C-47AB-9AAF-7D373B98266E}"/>
              </a:ext>
            </a:extLst>
          </p:cNvPr>
          <p:cNvSpPr>
            <a:spLocks noGrp="1"/>
          </p:cNvSpPr>
          <p:nvPr>
            <p:ph type="title"/>
          </p:nvPr>
        </p:nvSpPr>
        <p:spPr/>
        <p:txBody>
          <a:bodyPr/>
          <a:lstStyle/>
          <a:p>
            <a:r>
              <a:rPr lang="en-US" dirty="0"/>
              <a:t>The Rite of Baptism</a:t>
            </a:r>
          </a:p>
        </p:txBody>
      </p:sp>
      <p:sp>
        <p:nvSpPr>
          <p:cNvPr id="3" name="Content Placeholder 2">
            <a:extLst>
              <a:ext uri="{FF2B5EF4-FFF2-40B4-BE49-F238E27FC236}">
                <a16:creationId xmlns:a16="http://schemas.microsoft.com/office/drawing/2014/main" id="{597CB72F-A64A-4921-BC40-BBBE96C865CE}"/>
              </a:ext>
            </a:extLst>
          </p:cNvPr>
          <p:cNvSpPr>
            <a:spLocks noGrp="1"/>
          </p:cNvSpPr>
          <p:nvPr>
            <p:ph idx="1"/>
          </p:nvPr>
        </p:nvSpPr>
        <p:spPr/>
        <p:txBody>
          <a:bodyPr/>
          <a:lstStyle/>
          <a:p>
            <a:r>
              <a:rPr lang="en-US" dirty="0"/>
              <a:t>Normal</a:t>
            </a:r>
          </a:p>
          <a:p>
            <a:pPr lvl="1"/>
            <a:r>
              <a:rPr lang="en-US" dirty="0"/>
              <a:t>Matter:  Water</a:t>
            </a:r>
          </a:p>
          <a:p>
            <a:pPr lvl="1"/>
            <a:r>
              <a:rPr lang="en-US" dirty="0"/>
              <a:t>Form:  Trinitarian (Mt 28:19) [CCC 1240]</a:t>
            </a:r>
          </a:p>
          <a:p>
            <a:pPr lvl="1"/>
            <a:r>
              <a:rPr lang="en-US" dirty="0"/>
              <a:t>By priest or deacon</a:t>
            </a:r>
          </a:p>
          <a:p>
            <a:r>
              <a:rPr lang="en-US" dirty="0"/>
              <a:t>Emergency</a:t>
            </a:r>
          </a:p>
          <a:p>
            <a:pPr lvl="1"/>
            <a:r>
              <a:rPr lang="en-US" dirty="0"/>
              <a:t>By any baptized Christian (or non-Baptized with the required intention) [CCC 1256]</a:t>
            </a:r>
          </a:p>
          <a:p>
            <a:r>
              <a:rPr lang="en-US" dirty="0"/>
              <a:t>Baptism of Desire [CCC 1259]</a:t>
            </a:r>
          </a:p>
          <a:p>
            <a:r>
              <a:rPr lang="en-US" dirty="0"/>
              <a:t>Those who have not had the opportunity</a:t>
            </a:r>
          </a:p>
        </p:txBody>
      </p:sp>
    </p:spTree>
    <p:extLst>
      <p:ext uri="{BB962C8B-B14F-4D97-AF65-F5344CB8AC3E}">
        <p14:creationId xmlns:p14="http://schemas.microsoft.com/office/powerpoint/2010/main" val="2362613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314CB-B448-46B4-9C69-9C04A9E1088C}"/>
              </a:ext>
            </a:extLst>
          </p:cNvPr>
          <p:cNvSpPr>
            <a:spLocks noGrp="1"/>
          </p:cNvSpPr>
          <p:nvPr>
            <p:ph type="title"/>
          </p:nvPr>
        </p:nvSpPr>
        <p:spPr/>
        <p:txBody>
          <a:bodyPr/>
          <a:lstStyle/>
          <a:p>
            <a:r>
              <a:rPr lang="en-US" dirty="0"/>
              <a:t>Infant Baptism</a:t>
            </a:r>
          </a:p>
        </p:txBody>
      </p:sp>
      <p:sp>
        <p:nvSpPr>
          <p:cNvPr id="3" name="Content Placeholder 2">
            <a:extLst>
              <a:ext uri="{FF2B5EF4-FFF2-40B4-BE49-F238E27FC236}">
                <a16:creationId xmlns:a16="http://schemas.microsoft.com/office/drawing/2014/main" id="{D842BD1C-84E5-4651-A25C-536B95F8F533}"/>
              </a:ext>
            </a:extLst>
          </p:cNvPr>
          <p:cNvSpPr>
            <a:spLocks noGrp="1"/>
          </p:cNvSpPr>
          <p:nvPr>
            <p:ph idx="1"/>
          </p:nvPr>
        </p:nvSpPr>
        <p:spPr>
          <a:xfrm>
            <a:off x="304801" y="1371600"/>
            <a:ext cx="8229600" cy="5244881"/>
          </a:xfrm>
        </p:spPr>
        <p:txBody>
          <a:bodyPr/>
          <a:lstStyle/>
          <a:p>
            <a:r>
              <a:rPr lang="en-US" dirty="0"/>
              <a:t>Catholics believe in Baptism as a sacrament not an ordinance</a:t>
            </a:r>
          </a:p>
          <a:p>
            <a:pPr lvl="1"/>
            <a:r>
              <a:rPr lang="en-US" dirty="0"/>
              <a:t>Not a public manifestation of conversion</a:t>
            </a:r>
          </a:p>
          <a:p>
            <a:pPr lvl="1"/>
            <a:r>
              <a:rPr lang="en-US" dirty="0"/>
              <a:t>Rather, it imparts grace and is necessary for salvation and should not be denied </a:t>
            </a:r>
          </a:p>
          <a:p>
            <a:pPr lvl="1"/>
            <a:r>
              <a:rPr lang="en-US" dirty="0"/>
              <a:t>Bible does not restrict Baptism to adults</a:t>
            </a:r>
          </a:p>
          <a:p>
            <a:r>
              <a:rPr lang="en-US" dirty="0"/>
              <a:t>Lk 2:21—Baptism replaces circumcision</a:t>
            </a:r>
          </a:p>
          <a:p>
            <a:r>
              <a:rPr lang="en-US" dirty="0"/>
              <a:t>CCC 1250:  Children also have</a:t>
            </a:r>
            <a:br>
              <a:rPr lang="en-US" dirty="0"/>
            </a:br>
            <a:r>
              <a:rPr lang="en-US" dirty="0"/>
              <a:t>need of the new birth in Baptism</a:t>
            </a:r>
            <a:br>
              <a:rPr lang="en-US" dirty="0"/>
            </a:br>
            <a:r>
              <a:rPr lang="en-US" dirty="0"/>
              <a:t>to be freed from the power of </a:t>
            </a:r>
            <a:br>
              <a:rPr lang="en-US" dirty="0"/>
            </a:br>
            <a:r>
              <a:rPr lang="en-US" dirty="0"/>
              <a:t>darkness</a:t>
            </a:r>
          </a:p>
          <a:p>
            <a:endParaRPr lang="en-US" dirty="0"/>
          </a:p>
        </p:txBody>
      </p:sp>
      <p:sp>
        <p:nvSpPr>
          <p:cNvPr id="4" name="TextBox 3">
            <a:extLst>
              <a:ext uri="{FF2B5EF4-FFF2-40B4-BE49-F238E27FC236}">
                <a16:creationId xmlns:a16="http://schemas.microsoft.com/office/drawing/2014/main" id="{4FCD0C7C-7BA5-43F0-A303-CAEB53B51923}"/>
              </a:ext>
            </a:extLst>
          </p:cNvPr>
          <p:cNvSpPr txBox="1"/>
          <p:nvPr/>
        </p:nvSpPr>
        <p:spPr>
          <a:xfrm>
            <a:off x="6397790" y="4800599"/>
            <a:ext cx="2284600" cy="1815882"/>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r>
              <a:rPr lang="en-US" sz="1600" b="1" dirty="0"/>
              <a:t>Scripture References:</a:t>
            </a:r>
          </a:p>
          <a:p>
            <a:pPr marL="285750" indent="-285750">
              <a:buFont typeface="Arial" panose="020B0604020202020204" pitchFamily="34" charset="0"/>
              <a:buChar char="•"/>
            </a:pPr>
            <a:r>
              <a:rPr lang="en-US" sz="1600" dirty="0"/>
              <a:t>Mt 19:14-15</a:t>
            </a:r>
          </a:p>
          <a:p>
            <a:pPr marL="285750" indent="-285750">
              <a:buFont typeface="Arial" panose="020B0604020202020204" pitchFamily="34" charset="0"/>
              <a:buChar char="•"/>
            </a:pPr>
            <a:r>
              <a:rPr lang="en-US" sz="1600" dirty="0"/>
              <a:t>Acts 2:38-39</a:t>
            </a:r>
          </a:p>
          <a:p>
            <a:pPr marL="285750" indent="-285750">
              <a:buFont typeface="Arial" panose="020B0604020202020204" pitchFamily="34" charset="0"/>
              <a:buChar char="•"/>
            </a:pPr>
            <a:r>
              <a:rPr lang="en-US" sz="1600" dirty="0"/>
              <a:t>Acts 16:15</a:t>
            </a:r>
          </a:p>
          <a:p>
            <a:pPr marL="285750" indent="-285750">
              <a:buFont typeface="Arial" panose="020B0604020202020204" pitchFamily="34" charset="0"/>
              <a:buChar char="•"/>
            </a:pPr>
            <a:r>
              <a:rPr lang="en-US" sz="1600" dirty="0"/>
              <a:t>Acts 22:12-16</a:t>
            </a:r>
          </a:p>
          <a:p>
            <a:pPr marL="285750" indent="-285750">
              <a:buFont typeface="Arial" panose="020B0604020202020204" pitchFamily="34" charset="0"/>
              <a:buChar char="•"/>
            </a:pPr>
            <a:r>
              <a:rPr lang="en-US" sz="1600" dirty="0"/>
              <a:t>1 Cor 1:16</a:t>
            </a:r>
          </a:p>
          <a:p>
            <a:pPr marL="285750" indent="-285750">
              <a:buFont typeface="Arial" panose="020B0604020202020204" pitchFamily="34" charset="0"/>
              <a:buChar char="•"/>
            </a:pPr>
            <a:r>
              <a:rPr lang="en-US" sz="1600" dirty="0"/>
              <a:t>Col 2:11-12</a:t>
            </a:r>
          </a:p>
        </p:txBody>
      </p:sp>
    </p:spTree>
    <p:extLst>
      <p:ext uri="{BB962C8B-B14F-4D97-AF65-F5344CB8AC3E}">
        <p14:creationId xmlns:p14="http://schemas.microsoft.com/office/powerpoint/2010/main" val="2227131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mazon.com : Junior Mints Junior Mints Theatre Box 3.5 Ounce Box (Pack of  12) : Candy Mints : Grocery &amp;amp; Gourmet Food">
            <a:extLst>
              <a:ext uri="{FF2B5EF4-FFF2-40B4-BE49-F238E27FC236}">
                <a16:creationId xmlns:a16="http://schemas.microsoft.com/office/drawing/2014/main" id="{8E52AC77-B56E-41C3-9DFA-759A7C593F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3436" y="3048000"/>
            <a:ext cx="4473864" cy="35433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B0EB554-8B20-4CA6-8D33-C659EBF3728D}"/>
              </a:ext>
            </a:extLst>
          </p:cNvPr>
          <p:cNvSpPr>
            <a:spLocks noGrp="1"/>
          </p:cNvSpPr>
          <p:nvPr>
            <p:ph type="title"/>
          </p:nvPr>
        </p:nvSpPr>
        <p:spPr/>
        <p:txBody>
          <a:bodyPr/>
          <a:lstStyle/>
          <a:p>
            <a:r>
              <a:rPr lang="en-US" dirty="0"/>
              <a:t>Movie Time</a:t>
            </a:r>
          </a:p>
        </p:txBody>
      </p:sp>
      <p:pic>
        <p:nvPicPr>
          <p:cNvPr id="4" name="Content Placeholder 3">
            <a:extLst>
              <a:ext uri="{FF2B5EF4-FFF2-40B4-BE49-F238E27FC236}">
                <a16:creationId xmlns:a16="http://schemas.microsoft.com/office/drawing/2014/main" id="{1E570EF6-A86F-43EB-BF5A-F34B9894BC8D}"/>
              </a:ext>
            </a:extLst>
          </p:cNvPr>
          <p:cNvPicPr>
            <a:picLocks noGrp="1" noChangeAspect="1"/>
          </p:cNvPicPr>
          <p:nvPr>
            <p:ph idx="1"/>
          </p:nvPr>
        </p:nvPicPr>
        <p:blipFill>
          <a:blip r:embed="rId4"/>
          <a:stretch>
            <a:fillRect/>
          </a:stretch>
        </p:blipFill>
        <p:spPr>
          <a:xfrm>
            <a:off x="398638" y="1371600"/>
            <a:ext cx="4351311" cy="2895600"/>
          </a:xfrm>
          <a:prstGeom prst="rect">
            <a:avLst/>
          </a:prstGeom>
        </p:spPr>
      </p:pic>
    </p:spTree>
    <p:extLst>
      <p:ext uri="{BB962C8B-B14F-4D97-AF65-F5344CB8AC3E}">
        <p14:creationId xmlns:p14="http://schemas.microsoft.com/office/powerpoint/2010/main" val="17286444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tint val="100000"/>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TM02836342[[fn=Ion]]</Template>
  <TotalTime>1162</TotalTime>
  <Words>925</Words>
  <Application>Microsoft Office PowerPoint</Application>
  <PresentationFormat>On-screen Show (4:3)</PresentationFormat>
  <Paragraphs>148</Paragraphs>
  <Slides>15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Century Gothic</vt:lpstr>
      <vt:lpstr>Wingdings 3</vt:lpstr>
      <vt:lpstr>Ion</vt:lpstr>
      <vt:lpstr>Lesson 9  Baptism  Confirmation</vt:lpstr>
      <vt:lpstr>Outline</vt:lpstr>
      <vt:lpstr>The Seven Sacraments</vt:lpstr>
      <vt:lpstr>Nature of a Sacrament</vt:lpstr>
      <vt:lpstr>Baptism</vt:lpstr>
      <vt:lpstr>Scripture Time</vt:lpstr>
      <vt:lpstr>The Rite of Baptism</vt:lpstr>
      <vt:lpstr>Infant Baptism</vt:lpstr>
      <vt:lpstr>Movie Time</vt:lpstr>
      <vt:lpstr>Quiz Time:  Who said this?</vt:lpstr>
      <vt:lpstr>Confirmation</vt:lpstr>
      <vt:lpstr>The Rite of Confirmation</vt:lpstr>
      <vt:lpstr>Confirmation:  Gifts of the Holy Spirit  </vt:lpstr>
      <vt:lpstr>Takeaways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Sacred Tradition</dc:title>
  <dc:creator>Phil</dc:creator>
  <cp:lastModifiedBy>Phil Beaudoin</cp:lastModifiedBy>
  <cp:revision>83</cp:revision>
  <dcterms:created xsi:type="dcterms:W3CDTF">2013-10-03T23:31:30Z</dcterms:created>
  <dcterms:modified xsi:type="dcterms:W3CDTF">2021-11-11T23:30:26Z</dcterms:modified>
</cp:coreProperties>
</file>