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</p:sldMasterIdLst>
  <p:notesMasterIdLst>
    <p:notesMasterId r:id="rId20"/>
  </p:notesMasterIdLst>
  <p:sldIdLst>
    <p:sldId id="256" r:id="rId2"/>
    <p:sldId id="263" r:id="rId3"/>
    <p:sldId id="264" r:id="rId4"/>
    <p:sldId id="265" r:id="rId5"/>
    <p:sldId id="266" r:id="rId6"/>
    <p:sldId id="270" r:id="rId7"/>
    <p:sldId id="277" r:id="rId8"/>
    <p:sldId id="271" r:id="rId9"/>
    <p:sldId id="275" r:id="rId10"/>
    <p:sldId id="273" r:id="rId11"/>
    <p:sldId id="276" r:id="rId12"/>
    <p:sldId id="267" r:id="rId13"/>
    <p:sldId id="278" r:id="rId14"/>
    <p:sldId id="279" r:id="rId15"/>
    <p:sldId id="280" r:id="rId16"/>
    <p:sldId id="269" r:id="rId17"/>
    <p:sldId id="281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4" autoAdjust="0"/>
  </p:normalViewPr>
  <p:slideViewPr>
    <p:cSldViewPr>
      <p:cViewPr varScale="1">
        <p:scale>
          <a:sx n="104" d="100"/>
          <a:sy n="104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CD0EA-EA3A-4661-9BFB-65BB6FCFC33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21439-78BF-4B9E-86DD-710726CD0E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Teaching Notes: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References: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Terms: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21439-78BF-4B9E-86DD-710726CD0EC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Teaching Notes:</a:t>
            </a:r>
          </a:p>
          <a:p>
            <a:r>
              <a:rPr lang="en-US" dirty="0">
                <a:solidFill>
                  <a:schemeClr val="tx1"/>
                </a:solidFill>
              </a:rPr>
              <a:t>Review:  +05 - +10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References: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Terms: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21439-78BF-4B9E-86DD-710726CD0EC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76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  <a:prstGeom prst="rect">
            <a:avLst/>
          </a:prstGeom>
        </p:spPr>
        <p:txBody>
          <a:bodyPr/>
          <a:lstStyle/>
          <a:p>
            <a:fld id="{C5F3306C-7543-4A5A-961D-52C69E653E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06064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90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483" y="1600200"/>
            <a:ext cx="7704667" cy="48768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664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/>
          <a:lstStyle/>
          <a:p>
            <a:fld id="{C5F3306C-7543-4A5A-961D-52C69E653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6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381000"/>
            <a:ext cx="7704667" cy="10667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1676400"/>
            <a:ext cx="3739896" cy="4953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1676400"/>
            <a:ext cx="3739896" cy="4953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530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90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98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/>
          <a:lstStyle/>
          <a:p>
            <a:fld id="{3BB84B67-E086-4F10-8A76-A21D1552F58A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/>
          <a:lstStyle/>
          <a:p>
            <a:fld id="{C5F3306C-7543-4A5A-961D-52C69E653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BE6187-DEC5-41EF-9DD4-2AB4A5EE3E41}"/>
              </a:ext>
            </a:extLst>
          </p:cNvPr>
          <p:cNvSpPr txBox="1">
            <a:spLocks/>
          </p:cNvSpPr>
          <p:nvPr userDrawn="1"/>
        </p:nvSpPr>
        <p:spPr>
          <a:xfrm>
            <a:off x="228600" y="203401"/>
            <a:ext cx="3048000" cy="365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St Peter RCIA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3D1D4CA-FF7D-4889-9CF4-3B3FDF27BF0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28600" y="685800"/>
            <a:ext cx="3962400" cy="45720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add lesson number</a:t>
            </a:r>
          </a:p>
        </p:txBody>
      </p:sp>
    </p:spTree>
    <p:extLst>
      <p:ext uri="{BB962C8B-B14F-4D97-AF65-F5344CB8AC3E}">
        <p14:creationId xmlns:p14="http://schemas.microsoft.com/office/powerpoint/2010/main" val="1127559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90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1566862"/>
            <a:ext cx="7704666" cy="4910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4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4" r:id="rId5"/>
    <p:sldLayoutId id="2147484005" r:id="rId6"/>
    <p:sldLayoutId id="2147484016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4708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Lucida Calligraphy" pitchFamily="66" charset="0"/>
              </a:rPr>
              <a:t>Lesson 25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628900"/>
            <a:ext cx="7162800" cy="16002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Lucida Calligraphy" pitchFamily="66" charset="0"/>
              </a:rPr>
              <a:t>Holy Week Prep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2DB5DC-EA81-4BAB-AE09-E7EB3B0734BF}"/>
              </a:ext>
            </a:extLst>
          </p:cNvPr>
          <p:cNvSpPr txBox="1"/>
          <p:nvPr/>
        </p:nvSpPr>
        <p:spPr>
          <a:xfrm>
            <a:off x="1676400" y="46482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“My God, my God, why have you abandoned me?”</a:t>
            </a:r>
          </a:p>
          <a:p>
            <a:pPr algn="ctr"/>
            <a:r>
              <a:rPr lang="en-US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Psalm 22</a:t>
            </a:r>
            <a:endParaRPr lang="en-US" sz="1800" dirty="0">
              <a:effectLst/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82C0F-5043-4309-B70C-506117ABA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E8C9E7-95B6-4549-9158-2C83BE3C7B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" y="228600"/>
            <a:ext cx="5935134" cy="4451351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CCC63D0-81E3-457C-A0DC-F2BC16936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8200" y="2438400"/>
            <a:ext cx="4876800" cy="3657600"/>
          </a:xfr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57A21A2D-F015-4702-88D0-5F3BD47FC3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2408382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61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CBF20-CEB2-46CC-894A-8BD93B1A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Adoration in the Gym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B5F7226E-5B5C-47A2-8362-426E78284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98" y="1600200"/>
            <a:ext cx="7327966" cy="4876800"/>
          </a:xfrm>
        </p:spPr>
      </p:pic>
    </p:spTree>
    <p:extLst>
      <p:ext uri="{BB962C8B-B14F-4D97-AF65-F5344CB8AC3E}">
        <p14:creationId xmlns:p14="http://schemas.microsoft.com/office/powerpoint/2010/main" val="274142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26852-F9B9-4E64-BE5B-2930FE847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Good Friday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735E6-A996-4E46-ADB2-2C3289D55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Color:  Red</a:t>
            </a:r>
          </a:p>
          <a:p>
            <a:r>
              <a:rPr lang="en-US" dirty="0"/>
              <a:t>Clergy procession and prostration</a:t>
            </a:r>
          </a:p>
          <a:p>
            <a:r>
              <a:rPr lang="en-US" dirty="0"/>
              <a:t>Readings</a:t>
            </a:r>
          </a:p>
          <a:p>
            <a:pPr lvl="1"/>
            <a:r>
              <a:rPr lang="en-US" dirty="0"/>
              <a:t>Is 52:13-53 (suffering servant)</a:t>
            </a:r>
          </a:p>
          <a:p>
            <a:pPr lvl="1"/>
            <a:r>
              <a:rPr lang="en-US" dirty="0"/>
              <a:t>Psalm 31 (again with NT refrain)</a:t>
            </a:r>
          </a:p>
          <a:p>
            <a:pPr lvl="1"/>
            <a:r>
              <a:rPr lang="en-US" dirty="0"/>
              <a:t>Heb 4:14-16, 5:7-9 (obedience of Jesus)</a:t>
            </a:r>
          </a:p>
          <a:p>
            <a:pPr lvl="1"/>
            <a:r>
              <a:rPr lang="en-US" dirty="0"/>
              <a:t>Jn 18:1-19, 42 (Passion narrative)</a:t>
            </a:r>
          </a:p>
          <a:p>
            <a:r>
              <a:rPr lang="en-US" dirty="0"/>
              <a:t>Solemn Intercessions</a:t>
            </a:r>
          </a:p>
          <a:p>
            <a:r>
              <a:rPr lang="en-US" dirty="0"/>
              <a:t>Veneration of the Cross</a:t>
            </a:r>
          </a:p>
          <a:p>
            <a:r>
              <a:rPr lang="en-US" dirty="0"/>
              <a:t>Communion Service</a:t>
            </a:r>
          </a:p>
        </p:txBody>
      </p:sp>
    </p:spTree>
    <p:extLst>
      <p:ext uri="{BB962C8B-B14F-4D97-AF65-F5344CB8AC3E}">
        <p14:creationId xmlns:p14="http://schemas.microsoft.com/office/powerpoint/2010/main" val="1972439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E2E88-86FF-4578-B6CD-52B4CBB45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747" y="152400"/>
            <a:ext cx="7704667" cy="990599"/>
          </a:xfrm>
        </p:spPr>
        <p:txBody>
          <a:bodyPr/>
          <a:lstStyle/>
          <a:p>
            <a:r>
              <a:rPr lang="en-US" dirty="0"/>
              <a:t>Clergy Prostration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0692EE6-4261-46C3-AACD-6F2388E8D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80" y="1036742"/>
            <a:ext cx="7559240" cy="56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73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0A88-A210-4F8E-B574-F5EFEA7E6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7" y="304800"/>
            <a:ext cx="7704667" cy="990599"/>
          </a:xfrm>
        </p:spPr>
        <p:txBody>
          <a:bodyPr/>
          <a:lstStyle/>
          <a:p>
            <a:r>
              <a:rPr lang="en-US" dirty="0"/>
              <a:t>Solemn Intercessions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B9BEB-DA90-4E19-BA08-30D629E97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483" y="1066800"/>
            <a:ext cx="7704667" cy="5410200"/>
          </a:xfrm>
        </p:spPr>
        <p:txBody>
          <a:bodyPr/>
          <a:lstStyle/>
          <a:p>
            <a:r>
              <a:rPr lang="en-US" dirty="0"/>
              <a:t>For the Holy Church</a:t>
            </a:r>
          </a:p>
          <a:p>
            <a:r>
              <a:rPr lang="en-US" dirty="0"/>
              <a:t>For the Pope</a:t>
            </a:r>
          </a:p>
          <a:p>
            <a:r>
              <a:rPr lang="en-US" dirty="0"/>
              <a:t>For all orders and degrees of the faithful</a:t>
            </a:r>
          </a:p>
          <a:p>
            <a:r>
              <a:rPr lang="en-US" dirty="0"/>
              <a:t>For catechumens</a:t>
            </a:r>
          </a:p>
          <a:p>
            <a:r>
              <a:rPr lang="en-US" dirty="0"/>
              <a:t>For the unity of Christians</a:t>
            </a:r>
          </a:p>
          <a:p>
            <a:r>
              <a:rPr lang="en-US" dirty="0"/>
              <a:t>For the Jewish people</a:t>
            </a:r>
          </a:p>
          <a:p>
            <a:r>
              <a:rPr lang="en-US" dirty="0"/>
              <a:t>For those who do not believe in Christ</a:t>
            </a:r>
          </a:p>
          <a:p>
            <a:r>
              <a:rPr lang="en-US" dirty="0"/>
              <a:t>For those in public office</a:t>
            </a:r>
          </a:p>
          <a:p>
            <a:r>
              <a:rPr lang="en-US" dirty="0"/>
              <a:t>For those in tribulation</a:t>
            </a:r>
          </a:p>
        </p:txBody>
      </p:sp>
    </p:spTree>
    <p:extLst>
      <p:ext uri="{BB962C8B-B14F-4D97-AF65-F5344CB8AC3E}">
        <p14:creationId xmlns:p14="http://schemas.microsoft.com/office/powerpoint/2010/main" val="2719487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C519F-DD86-4847-9A3B-3532991EB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1"/>
            <a:ext cx="7704667" cy="990599"/>
          </a:xfrm>
        </p:spPr>
        <p:txBody>
          <a:bodyPr/>
          <a:lstStyle/>
          <a:p>
            <a:r>
              <a:rPr lang="en-US" dirty="0"/>
              <a:t>Adoration of the Holy Cross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5F35B5D-A595-440B-87BE-589F4D58D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6" r="23057"/>
          <a:stretch/>
        </p:blipFill>
        <p:spPr>
          <a:xfrm>
            <a:off x="0" y="1035627"/>
            <a:ext cx="4016580" cy="43434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6C6D22-453F-4030-9CE2-66B8E24843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1" r="12784"/>
          <a:stretch/>
        </p:blipFill>
        <p:spPr>
          <a:xfrm rot="5400000">
            <a:off x="6046355" y="1069108"/>
            <a:ext cx="3047999" cy="29487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F43E292-A3C7-496C-A401-DF450C5A6F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6576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39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26852-F9B9-4E64-BE5B-2930FE847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Easter Vigil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735E6-A996-4E46-ADB2-2C3289D55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Color:  White / Gold</a:t>
            </a:r>
          </a:p>
          <a:p>
            <a:r>
              <a:rPr lang="en-US" dirty="0"/>
              <a:t>Dress code:  Easter best</a:t>
            </a:r>
          </a:p>
          <a:p>
            <a:r>
              <a:rPr lang="en-US" dirty="0"/>
              <a:t>Sacraments for the Elect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295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26852-F9B9-4E64-BE5B-2930FE847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Easter Sunday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735E6-A996-4E46-ADB2-2C3289D55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Color:  White / Gold</a:t>
            </a:r>
          </a:p>
          <a:p>
            <a:r>
              <a:rPr lang="en-US" dirty="0"/>
              <a:t>Dress code:  Easter best</a:t>
            </a:r>
          </a:p>
          <a:p>
            <a:r>
              <a:rPr lang="en-US" dirty="0"/>
              <a:t>Sacraments for the Candidates</a:t>
            </a:r>
          </a:p>
        </p:txBody>
      </p:sp>
    </p:spTree>
    <p:extLst>
      <p:ext uri="{BB962C8B-B14F-4D97-AF65-F5344CB8AC3E}">
        <p14:creationId xmlns:p14="http://schemas.microsoft.com/office/powerpoint/2010/main" val="3685738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26852-F9B9-4E64-BE5B-2930FE847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735E6-A996-4E46-ADB2-2C3289D55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Rehearsal is on April 14</a:t>
            </a:r>
            <a:r>
              <a:rPr lang="en-US" baseline="30000" dirty="0"/>
              <a:t>th</a:t>
            </a:r>
            <a:r>
              <a:rPr lang="en-US" dirty="0"/>
              <a:t> from 9-12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224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77155-D2D4-4A50-993F-33F7F7F55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4AE88-A7AE-41E5-9205-265024EC5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Apr 10</a:t>
            </a:r>
            <a:r>
              <a:rPr lang="en-US" baseline="30000" dirty="0"/>
              <a:t>th</a:t>
            </a:r>
            <a:r>
              <a:rPr lang="en-US" dirty="0"/>
              <a:t>:  Passion / Palm Sunday</a:t>
            </a:r>
          </a:p>
          <a:p>
            <a:r>
              <a:rPr lang="en-US" dirty="0"/>
              <a:t>Apr 12</a:t>
            </a:r>
            <a:r>
              <a:rPr lang="en-US" baseline="30000" dirty="0"/>
              <a:t>th</a:t>
            </a:r>
            <a:r>
              <a:rPr lang="en-US" dirty="0"/>
              <a:t>:  Chrism Mass</a:t>
            </a:r>
          </a:p>
          <a:p>
            <a:r>
              <a:rPr lang="en-US" dirty="0"/>
              <a:t>Apr 14</a:t>
            </a:r>
            <a:r>
              <a:rPr lang="en-US" baseline="30000" dirty="0"/>
              <a:t>th</a:t>
            </a:r>
            <a:r>
              <a:rPr lang="en-US" dirty="0"/>
              <a:t>:  Holy Thursday</a:t>
            </a:r>
          </a:p>
          <a:p>
            <a:r>
              <a:rPr lang="en-US" dirty="0"/>
              <a:t>Apr 15</a:t>
            </a:r>
            <a:r>
              <a:rPr lang="en-US" baseline="30000" dirty="0"/>
              <a:t>th</a:t>
            </a:r>
            <a:r>
              <a:rPr lang="en-US" dirty="0"/>
              <a:t>:  Good Friday</a:t>
            </a:r>
          </a:p>
          <a:p>
            <a:r>
              <a:rPr lang="en-US" dirty="0"/>
              <a:t>Easter </a:t>
            </a:r>
          </a:p>
        </p:txBody>
      </p:sp>
    </p:spTree>
    <p:extLst>
      <p:ext uri="{BB962C8B-B14F-4D97-AF65-F5344CB8AC3E}">
        <p14:creationId xmlns:p14="http://schemas.microsoft.com/office/powerpoint/2010/main" val="177808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26852-F9B9-4E64-BE5B-2930FE847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Passion Sunday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735E6-A996-4E46-ADB2-2C3289D55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Color:  Red</a:t>
            </a:r>
          </a:p>
          <a:p>
            <a:r>
              <a:rPr lang="en-US" dirty="0"/>
              <a:t>Palms</a:t>
            </a:r>
          </a:p>
          <a:p>
            <a:r>
              <a:rPr lang="en-US" dirty="0"/>
              <a:t>Opening Procession:  Lk 19:28-40 </a:t>
            </a:r>
          </a:p>
          <a:p>
            <a:r>
              <a:rPr lang="en-US" dirty="0"/>
              <a:t>Readings:</a:t>
            </a:r>
          </a:p>
          <a:p>
            <a:pPr lvl="1"/>
            <a:r>
              <a:rPr lang="en-US" dirty="0"/>
              <a:t>Is 50:4-7</a:t>
            </a:r>
          </a:p>
          <a:p>
            <a:pPr lvl="1"/>
            <a:r>
              <a:rPr lang="en-US" dirty="0"/>
              <a:t>Phil 2:6-11</a:t>
            </a:r>
          </a:p>
          <a:p>
            <a:pPr lvl="1"/>
            <a:r>
              <a:rPr lang="en-US" dirty="0"/>
              <a:t>Passion Lk 22:1-49</a:t>
            </a:r>
          </a:p>
        </p:txBody>
      </p:sp>
    </p:spTree>
    <p:extLst>
      <p:ext uri="{BB962C8B-B14F-4D97-AF65-F5344CB8AC3E}">
        <p14:creationId xmlns:p14="http://schemas.microsoft.com/office/powerpoint/2010/main" val="259933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26852-F9B9-4E64-BE5B-2930FE847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Chrism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735E6-A996-4E46-ADB2-2C3289D55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Procession of Clergy</a:t>
            </a:r>
          </a:p>
          <a:p>
            <a:r>
              <a:rPr lang="en-US" dirty="0"/>
              <a:t>Renewal of Priestly Promises</a:t>
            </a:r>
          </a:p>
          <a:p>
            <a:pPr lvl="1"/>
            <a:r>
              <a:rPr lang="en-US" dirty="0"/>
              <a:t>Our role is to pray for the priests and bishop</a:t>
            </a:r>
          </a:p>
          <a:p>
            <a:r>
              <a:rPr lang="en-US" dirty="0"/>
              <a:t>Blessing of the Oils</a:t>
            </a:r>
          </a:p>
          <a:p>
            <a:pPr lvl="1"/>
            <a:r>
              <a:rPr lang="en-US" dirty="0"/>
              <a:t>Holy Chrism</a:t>
            </a:r>
          </a:p>
          <a:p>
            <a:pPr lvl="1"/>
            <a:r>
              <a:rPr lang="en-US" dirty="0"/>
              <a:t>Oil of the Sick</a:t>
            </a:r>
          </a:p>
          <a:p>
            <a:pPr lvl="1"/>
            <a:r>
              <a:rPr lang="en-US" dirty="0"/>
              <a:t>Oil of the Catechumens</a:t>
            </a:r>
          </a:p>
        </p:txBody>
      </p:sp>
    </p:spTree>
    <p:extLst>
      <p:ext uri="{BB962C8B-B14F-4D97-AF65-F5344CB8AC3E}">
        <p14:creationId xmlns:p14="http://schemas.microsoft.com/office/powerpoint/2010/main" val="2099497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26852-F9B9-4E64-BE5B-2930FE847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174" y="214745"/>
            <a:ext cx="7704667" cy="990599"/>
          </a:xfrm>
        </p:spPr>
        <p:txBody>
          <a:bodyPr>
            <a:normAutofit/>
          </a:bodyPr>
          <a:lstStyle/>
          <a:p>
            <a:r>
              <a:rPr lang="en-US" sz="3200" dirty="0"/>
              <a:t>Holy Thursday:  Mass of the Lord’s Supper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735E6-A996-4E46-ADB2-2C3289D55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483" y="1066800"/>
            <a:ext cx="7704667" cy="5562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Color:  White / Gold</a:t>
            </a:r>
          </a:p>
          <a:p>
            <a:r>
              <a:rPr lang="en-US" dirty="0"/>
              <a:t>Gloria is Sung (hasn’t happened during Lent)</a:t>
            </a:r>
          </a:p>
          <a:p>
            <a:r>
              <a:rPr lang="en-US" dirty="0"/>
              <a:t>Readings</a:t>
            </a:r>
          </a:p>
          <a:p>
            <a:pPr lvl="1"/>
            <a:r>
              <a:rPr lang="en-US" dirty="0"/>
              <a:t>Ex 12:1-8, 11-14 (Passover)</a:t>
            </a:r>
          </a:p>
          <a:p>
            <a:pPr lvl="1"/>
            <a:r>
              <a:rPr lang="en-US" dirty="0"/>
              <a:t>Psalm 116:  what’s unique about this?</a:t>
            </a:r>
          </a:p>
          <a:p>
            <a:pPr lvl="2"/>
            <a:r>
              <a:rPr lang="en-US" dirty="0"/>
              <a:t>Refrain is from New Testament (1 Cor 10:16)</a:t>
            </a:r>
          </a:p>
          <a:p>
            <a:pPr lvl="1"/>
            <a:r>
              <a:rPr lang="en-US" dirty="0"/>
              <a:t>1 Cor 11:23-26 (Command to Remember Last Supper)</a:t>
            </a:r>
          </a:p>
          <a:p>
            <a:pPr lvl="1"/>
            <a:r>
              <a:rPr lang="en-US" dirty="0"/>
              <a:t>Jn 13:1-15 (Last Supper)</a:t>
            </a:r>
          </a:p>
          <a:p>
            <a:r>
              <a:rPr lang="en-US" dirty="0"/>
              <a:t>Washing of the Feet</a:t>
            </a:r>
          </a:p>
          <a:p>
            <a:r>
              <a:rPr lang="en-US" dirty="0"/>
              <a:t>Offertory:  Presentation of the Holy Oils</a:t>
            </a:r>
          </a:p>
          <a:p>
            <a:r>
              <a:rPr lang="en-US" dirty="0"/>
              <a:t>Stripping of the Altar</a:t>
            </a:r>
          </a:p>
          <a:p>
            <a:r>
              <a:rPr lang="en-US" dirty="0" err="1"/>
              <a:t>Pange</a:t>
            </a:r>
            <a:r>
              <a:rPr lang="en-US" dirty="0"/>
              <a:t> Lingua &amp; the Adoration Procession</a:t>
            </a:r>
          </a:p>
        </p:txBody>
      </p:sp>
    </p:spTree>
    <p:extLst>
      <p:ext uri="{BB962C8B-B14F-4D97-AF65-F5344CB8AC3E}">
        <p14:creationId xmlns:p14="http://schemas.microsoft.com/office/powerpoint/2010/main" val="267816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CB7F2-B412-4731-863C-9521ECF14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Washing of the Feet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2D3F6A-687A-4378-897E-6F8C069B1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134" y="1473064"/>
            <a:ext cx="7704666" cy="512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43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11FB0-F2B3-41F0-A6D2-4BEA8EF0D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83468-C9D6-46A2-897D-88A4319E7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DF9758-4DBD-4033-9313-EADBF6B68C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42" y="426931"/>
            <a:ext cx="8005517" cy="600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56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000">
        <p:fade/>
      </p:transition>
    </mc:Choice>
    <mc:Fallback>
      <p:transition spd="med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21CE6-4DBE-4BE0-B135-0A0D967ED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954" y="152400"/>
            <a:ext cx="7704667" cy="990599"/>
          </a:xfrm>
        </p:spPr>
        <p:txBody>
          <a:bodyPr/>
          <a:lstStyle/>
          <a:p>
            <a:r>
              <a:rPr lang="en-US" dirty="0"/>
              <a:t>Presentation of the Oils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A71374-F5BE-4734-A436-5BE72AE7F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39432" y="2244382"/>
            <a:ext cx="4876800" cy="3245535"/>
          </a:xfr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F3730F7-E25B-4B4B-94CA-02A9F0B104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7" r="10353"/>
          <a:stretch/>
        </p:blipFill>
        <p:spPr>
          <a:xfrm>
            <a:off x="3428999" y="1295399"/>
            <a:ext cx="54864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22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4A5A1-AE60-47F5-822C-CA6C284AE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Incense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73E6C5-F834-4AF8-A62D-F122EA7B44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2960" y="1600200"/>
            <a:ext cx="3656243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9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1829</TotalTime>
  <Words>359</Words>
  <Application>Microsoft Office PowerPoint</Application>
  <PresentationFormat>On-screen Show (4:3)</PresentationFormat>
  <Paragraphs>92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Corbel</vt:lpstr>
      <vt:lpstr>Lucida Calligraphy</vt:lpstr>
      <vt:lpstr>Lucida Sans Unicode</vt:lpstr>
      <vt:lpstr>Parallax</vt:lpstr>
      <vt:lpstr>Lesson 25</vt:lpstr>
      <vt:lpstr>Schedule</vt:lpstr>
      <vt:lpstr>Passion Sunday</vt:lpstr>
      <vt:lpstr>Chrism Mass</vt:lpstr>
      <vt:lpstr>Holy Thursday:  Mass of the Lord’s Supper</vt:lpstr>
      <vt:lpstr>Washing of the Feet</vt:lpstr>
      <vt:lpstr>PowerPoint Presentation</vt:lpstr>
      <vt:lpstr>Presentation of the Oils</vt:lpstr>
      <vt:lpstr>Incense</vt:lpstr>
      <vt:lpstr>PowerPoint Presentation</vt:lpstr>
      <vt:lpstr>Adoration in the Gym</vt:lpstr>
      <vt:lpstr>Good Friday</vt:lpstr>
      <vt:lpstr>Clergy Prostration</vt:lpstr>
      <vt:lpstr>Solemn Intercessions</vt:lpstr>
      <vt:lpstr>Adoration of the Holy Cross</vt:lpstr>
      <vt:lpstr>Easter Vigil</vt:lpstr>
      <vt:lpstr>Easter Sunday</vt:lpstr>
      <vt:lpstr>Admin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Sacred Tradition</dc:title>
  <dc:creator>Phil</dc:creator>
  <cp:lastModifiedBy>Phil Beaudoin</cp:lastModifiedBy>
  <cp:revision>68</cp:revision>
  <dcterms:created xsi:type="dcterms:W3CDTF">2013-10-03T23:31:30Z</dcterms:created>
  <dcterms:modified xsi:type="dcterms:W3CDTF">2022-04-05T05:10:11Z</dcterms:modified>
</cp:coreProperties>
</file>