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8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7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648D-7BC0-4C69-974B-9ACE31376DD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925D-79A9-4484-85F6-5FC2E103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2370" y="35168"/>
            <a:ext cx="8651630" cy="6822832"/>
            <a:chOff x="492370" y="35168"/>
            <a:chExt cx="8651630" cy="68228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87" t="13676" r="9771" b="20000"/>
            <a:stretch/>
          </p:blipFill>
          <p:spPr bwMode="auto">
            <a:xfrm>
              <a:off x="492370" y="35168"/>
              <a:ext cx="8651630" cy="682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019800" y="4800600"/>
              <a:ext cx="3810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813890"/>
              <a:ext cx="5105400" cy="224676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WARNING: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If you use the address in a GPS device, this is the route it will take you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FF0000"/>
                  </a:solidFill>
                </a:rPr>
                <a:t>DO NOT GO THIS WAY!!!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THERE IS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A GATE THAT VEHICLES CANNOT PASS THROUGH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/>
                <a:t>located just north of the Newman Chapel</a:t>
              </a:r>
              <a:endParaRPr lang="en-US" sz="1600" b="1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rgbClr val="0000FF"/>
                  </a:solidFill>
                </a:rPr>
                <a:t>See Directions  on NEXT TWO SLIDES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4" name="Right Arrow Callout 3"/>
            <p:cNvSpPr/>
            <p:nvPr/>
          </p:nvSpPr>
          <p:spPr>
            <a:xfrm>
              <a:off x="4075386" y="4572000"/>
              <a:ext cx="1933597" cy="533400"/>
            </a:xfrm>
            <a:prstGeom prst="rightArrow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GATE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Callout 6"/>
            <p:cNvSpPr/>
            <p:nvPr/>
          </p:nvSpPr>
          <p:spPr>
            <a:xfrm rot="21041903">
              <a:off x="5635282" y="3295134"/>
              <a:ext cx="3125769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389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Do </a:t>
              </a:r>
              <a:r>
                <a:rPr lang="en-US" b="1" u="sng" dirty="0" smtClean="0">
                  <a:solidFill>
                    <a:schemeClr val="tx1"/>
                  </a:solidFill>
                </a:rPr>
                <a:t>NOT</a:t>
              </a:r>
              <a:r>
                <a:rPr lang="en-US" b="1" dirty="0" smtClean="0">
                  <a:solidFill>
                    <a:schemeClr val="tx1"/>
                  </a:solidFill>
                </a:rPr>
                <a:t> go this way!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32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9144000" cy="6858000"/>
            <a:chOff x="0" y="0"/>
            <a:chExt cx="8827477" cy="69283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5" t="14017" r="9322" b="18633"/>
            <a:stretch/>
          </p:blipFill>
          <p:spPr bwMode="auto">
            <a:xfrm>
              <a:off x="0" y="0"/>
              <a:ext cx="8827477" cy="692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75386" y="813890"/>
              <a:ext cx="4495800" cy="209288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Approaching from North: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Exit I-25 to Corporate Drive/N. Nevada (Exit 148)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Left onto N. Nevada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Left on Eagle Rock Road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Proceed to round-about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Exit round-about at first right onto Clyde Way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Left on Stanton Road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St. John Henry Newman Chapel on right </a:t>
              </a:r>
              <a:endParaRPr lang="en-US" sz="1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486400" y="4724400"/>
              <a:ext cx="3810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Callout 6"/>
            <p:cNvSpPr/>
            <p:nvPr/>
          </p:nvSpPr>
          <p:spPr>
            <a:xfrm rot="1601693">
              <a:off x="3726541" y="4063496"/>
              <a:ext cx="1933597" cy="533400"/>
            </a:xfrm>
            <a:prstGeom prst="rightArrow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GATE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76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8827477" cy="69635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5" t="13676" r="9322" b="18632"/>
            <a:stretch/>
          </p:blipFill>
          <p:spPr bwMode="auto">
            <a:xfrm>
              <a:off x="0" y="0"/>
              <a:ext cx="8827477" cy="696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10000" y="4343400"/>
              <a:ext cx="3962400" cy="184665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Approaching from South: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Exit I-25 to Garden of the Gods (Exit 146)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Right onto Garden of the Gods (turns into Austin Bluffs Pkwy) – Continue Straight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 Left on Clyde Way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Right on Stanton Road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St. John Henry Newman Chapel on right 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91400" y="1905000"/>
              <a:ext cx="3810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5438753" y="1676400"/>
              <a:ext cx="1933597" cy="533400"/>
            </a:xfrm>
            <a:prstGeom prst="rightArrowCallo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GATE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85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153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</cp:revision>
  <dcterms:created xsi:type="dcterms:W3CDTF">2021-06-22T22:20:35Z</dcterms:created>
  <dcterms:modified xsi:type="dcterms:W3CDTF">2021-06-22T23:32:53Z</dcterms:modified>
</cp:coreProperties>
</file>