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83" r:id="rId1"/>
  </p:sldMasterIdLst>
  <p:notesMasterIdLst>
    <p:notesMasterId r:id="rId30"/>
  </p:notesMasterIdLst>
  <p:handoutMasterIdLst>
    <p:handoutMasterId r:id="rId31"/>
  </p:handoutMasterIdLst>
  <p:sldIdLst>
    <p:sldId id="256" r:id="rId2"/>
    <p:sldId id="265" r:id="rId3"/>
    <p:sldId id="334" r:id="rId4"/>
    <p:sldId id="335" r:id="rId5"/>
    <p:sldId id="336" r:id="rId6"/>
    <p:sldId id="323" r:id="rId7"/>
    <p:sldId id="298" r:id="rId8"/>
    <p:sldId id="341" r:id="rId9"/>
    <p:sldId id="343" r:id="rId10"/>
    <p:sldId id="324" r:id="rId11"/>
    <p:sldId id="318" r:id="rId12"/>
    <p:sldId id="350" r:id="rId13"/>
    <p:sldId id="326" r:id="rId14"/>
    <p:sldId id="345" r:id="rId15"/>
    <p:sldId id="344" r:id="rId16"/>
    <p:sldId id="342" r:id="rId17"/>
    <p:sldId id="299" r:id="rId18"/>
    <p:sldId id="320" r:id="rId19"/>
    <p:sldId id="338" r:id="rId20"/>
    <p:sldId id="339" r:id="rId21"/>
    <p:sldId id="337" r:id="rId22"/>
    <p:sldId id="340" r:id="rId23"/>
    <p:sldId id="349" r:id="rId24"/>
    <p:sldId id="347" r:id="rId25"/>
    <p:sldId id="348" r:id="rId26"/>
    <p:sldId id="317" r:id="rId27"/>
    <p:sldId id="319" r:id="rId28"/>
    <p:sldId id="346" r:id="rId29"/>
  </p:sldIdLst>
  <p:sldSz cx="9144000" cy="6858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42"/>
    <p:restoredTop sz="63291"/>
  </p:normalViewPr>
  <p:slideViewPr>
    <p:cSldViewPr>
      <p:cViewPr varScale="1">
        <p:scale>
          <a:sx n="66" d="100"/>
          <a:sy n="66" d="100"/>
        </p:scale>
        <p:origin x="1600"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689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4386" name="Rectangle 2">
            <a:extLst>
              <a:ext uri="{FF2B5EF4-FFF2-40B4-BE49-F238E27FC236}">
                <a16:creationId xmlns:a16="http://schemas.microsoft.com/office/drawing/2014/main" id="{DA0A40E0-A089-9C41-A66C-5E388D459751}"/>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l" eaLnBrk="1" hangingPunct="1">
              <a:defRPr sz="1200">
                <a:latin typeface="Arial" charset="0"/>
                <a:ea typeface="ＭＳ Ｐゴシック" charset="0"/>
              </a:defRPr>
            </a:lvl1pPr>
          </a:lstStyle>
          <a:p>
            <a:pPr>
              <a:defRPr/>
            </a:pPr>
            <a:endParaRPr lang="en-US"/>
          </a:p>
        </p:txBody>
      </p:sp>
      <p:sp>
        <p:nvSpPr>
          <p:cNvPr id="144387" name="Rectangle 3">
            <a:extLst>
              <a:ext uri="{FF2B5EF4-FFF2-40B4-BE49-F238E27FC236}">
                <a16:creationId xmlns:a16="http://schemas.microsoft.com/office/drawing/2014/main" id="{FEBABAE7-8FC4-5749-B86A-94364F277462}"/>
              </a:ext>
            </a:extLst>
          </p:cNvPr>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ＭＳ Ｐゴシック" charset="0"/>
              </a:defRPr>
            </a:lvl1pPr>
          </a:lstStyle>
          <a:p>
            <a:pPr>
              <a:defRPr/>
            </a:pPr>
            <a:endParaRPr lang="en-US"/>
          </a:p>
        </p:txBody>
      </p:sp>
      <p:sp>
        <p:nvSpPr>
          <p:cNvPr id="144388" name="Rectangle 4">
            <a:extLst>
              <a:ext uri="{FF2B5EF4-FFF2-40B4-BE49-F238E27FC236}">
                <a16:creationId xmlns:a16="http://schemas.microsoft.com/office/drawing/2014/main" id="{21FB9987-BC4E-C849-B653-3E857A82D2D1}"/>
              </a:ext>
            </a:extLst>
          </p:cNvPr>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lgn="l" eaLnBrk="1" hangingPunct="1">
              <a:defRPr sz="1200">
                <a:latin typeface="Arial" charset="0"/>
                <a:ea typeface="ＭＳ Ｐゴシック" charset="0"/>
              </a:defRPr>
            </a:lvl1pPr>
          </a:lstStyle>
          <a:p>
            <a:pPr>
              <a:defRPr/>
            </a:pPr>
            <a:endParaRPr lang="en-US"/>
          </a:p>
        </p:txBody>
      </p:sp>
      <p:sp>
        <p:nvSpPr>
          <p:cNvPr id="144389" name="Rectangle 5">
            <a:extLst>
              <a:ext uri="{FF2B5EF4-FFF2-40B4-BE49-F238E27FC236}">
                <a16:creationId xmlns:a16="http://schemas.microsoft.com/office/drawing/2014/main" id="{E49E0989-E020-4B4C-867F-A3FCC3B83DB4}"/>
              </a:ext>
            </a:extLst>
          </p:cNvPr>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lgn="r" eaLnBrk="1" hangingPunct="1">
              <a:defRPr sz="1200"/>
            </a:lvl1pPr>
          </a:lstStyle>
          <a:p>
            <a:fld id="{B7AFE3A4-4427-5943-AC39-224A41573049}"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a:extLst>
              <a:ext uri="{FF2B5EF4-FFF2-40B4-BE49-F238E27FC236}">
                <a16:creationId xmlns:a16="http://schemas.microsoft.com/office/drawing/2014/main" id="{9D640D82-17CE-8849-BAF9-F721CF5FEAF4}"/>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l" eaLnBrk="1" hangingPunct="1">
              <a:defRPr sz="1200">
                <a:latin typeface="Arial" charset="0"/>
                <a:ea typeface="ＭＳ Ｐゴシック" charset="0"/>
              </a:defRPr>
            </a:lvl1pPr>
          </a:lstStyle>
          <a:p>
            <a:pPr>
              <a:defRPr/>
            </a:pPr>
            <a:endParaRPr lang="en-US"/>
          </a:p>
        </p:txBody>
      </p:sp>
      <p:sp>
        <p:nvSpPr>
          <p:cNvPr id="103427" name="Rectangle 3">
            <a:extLst>
              <a:ext uri="{FF2B5EF4-FFF2-40B4-BE49-F238E27FC236}">
                <a16:creationId xmlns:a16="http://schemas.microsoft.com/office/drawing/2014/main" id="{C35717C6-E29C-F346-836E-A75488E317FA}"/>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ＭＳ Ｐゴシック" charset="0"/>
              </a:defRPr>
            </a:lvl1pPr>
          </a:lstStyle>
          <a:p>
            <a:pPr>
              <a:defRPr/>
            </a:pPr>
            <a:endParaRPr lang="en-US"/>
          </a:p>
        </p:txBody>
      </p:sp>
      <p:sp>
        <p:nvSpPr>
          <p:cNvPr id="13316" name="Rectangle 4">
            <a:extLst>
              <a:ext uri="{FF2B5EF4-FFF2-40B4-BE49-F238E27FC236}">
                <a16:creationId xmlns:a16="http://schemas.microsoft.com/office/drawing/2014/main" id="{366CB10C-6C15-5041-B9A7-814752EEBCFF}"/>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9" name="Rectangle 5">
            <a:extLst>
              <a:ext uri="{FF2B5EF4-FFF2-40B4-BE49-F238E27FC236}">
                <a16:creationId xmlns:a16="http://schemas.microsoft.com/office/drawing/2014/main" id="{0BC80F82-4657-7C49-A8CE-2FDC1B02232E}"/>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430" name="Rectangle 6">
            <a:extLst>
              <a:ext uri="{FF2B5EF4-FFF2-40B4-BE49-F238E27FC236}">
                <a16:creationId xmlns:a16="http://schemas.microsoft.com/office/drawing/2014/main" id="{55A4EE02-9A37-104B-B912-2531162177D6}"/>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lgn="l" eaLnBrk="1" hangingPunct="1">
              <a:defRPr sz="1200">
                <a:latin typeface="Arial" charset="0"/>
                <a:ea typeface="ＭＳ Ｐゴシック" charset="0"/>
              </a:defRPr>
            </a:lvl1pPr>
          </a:lstStyle>
          <a:p>
            <a:pPr>
              <a:defRPr/>
            </a:pPr>
            <a:endParaRPr lang="en-US"/>
          </a:p>
        </p:txBody>
      </p:sp>
      <p:sp>
        <p:nvSpPr>
          <p:cNvPr id="103431" name="Rectangle 7">
            <a:extLst>
              <a:ext uri="{FF2B5EF4-FFF2-40B4-BE49-F238E27FC236}">
                <a16:creationId xmlns:a16="http://schemas.microsoft.com/office/drawing/2014/main" id="{6911F996-5395-1B45-B715-DC42142E8B15}"/>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lgn="r" eaLnBrk="1" hangingPunct="1">
              <a:defRPr sz="1200"/>
            </a:lvl1pPr>
          </a:lstStyle>
          <a:p>
            <a:fld id="{1C7CC45A-7E0F-0F43-A6C4-0C31CCE0A70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a:extLst>
              <a:ext uri="{FF2B5EF4-FFF2-40B4-BE49-F238E27FC236}">
                <a16:creationId xmlns:a16="http://schemas.microsoft.com/office/drawing/2014/main" id="{F13DFE22-9AB4-35BF-ED48-77D4E32E9144}"/>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A6E83C21-8159-D64C-928D-137B7CB3EA65}" type="slidenum">
              <a:rPr lang="en-US" altLang="en-US">
                <a:latin typeface="Arial" panose="020B0604020202020204" pitchFamily="34" charset="0"/>
              </a:rPr>
              <a:pPr>
                <a:spcBef>
                  <a:spcPct val="0"/>
                </a:spcBef>
              </a:pPr>
              <a:t>1</a:t>
            </a:fld>
            <a:endParaRPr lang="en-US" altLang="en-US">
              <a:latin typeface="Arial" panose="020B0604020202020204" pitchFamily="34" charset="0"/>
            </a:endParaRPr>
          </a:p>
        </p:txBody>
      </p:sp>
      <p:sp>
        <p:nvSpPr>
          <p:cNvPr id="16386" name="Rectangle 2">
            <a:extLst>
              <a:ext uri="{FF2B5EF4-FFF2-40B4-BE49-F238E27FC236}">
                <a16:creationId xmlns:a16="http://schemas.microsoft.com/office/drawing/2014/main" id="{FBF2F6EB-DEDC-DC1C-6A50-F85D27D93978}"/>
              </a:ext>
            </a:extLst>
          </p:cNvPr>
          <p:cNvSpPr>
            <a:spLocks noGrp="1" noRot="1" noChangeAspect="1" noChangeArrowheads="1" noTextEdit="1"/>
          </p:cNvSpPr>
          <p:nvPr>
            <p:ph type="sldImg"/>
          </p:nvPr>
        </p:nvSpPr>
        <p:spPr>
          <a:ln/>
        </p:spPr>
      </p:sp>
      <p:sp>
        <p:nvSpPr>
          <p:cNvPr id="16387" name="Rectangle 3">
            <a:extLst>
              <a:ext uri="{FF2B5EF4-FFF2-40B4-BE49-F238E27FC236}">
                <a16:creationId xmlns:a16="http://schemas.microsoft.com/office/drawing/2014/main" id="{C4130963-E417-4001-7152-9337772EDC8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a:extLst>
              <a:ext uri="{FF2B5EF4-FFF2-40B4-BE49-F238E27FC236}">
                <a16:creationId xmlns:a16="http://schemas.microsoft.com/office/drawing/2014/main" id="{AEA8C88F-37FB-966A-C324-BDD835E90D37}"/>
              </a:ext>
            </a:extLst>
          </p:cNvPr>
          <p:cNvSpPr>
            <a:spLocks noGrp="1" noRot="1" noChangeAspect="1" noChangeArrowheads="1" noTextEdit="1"/>
          </p:cNvSpPr>
          <p:nvPr>
            <p:ph type="sldImg"/>
          </p:nvPr>
        </p:nvSpPr>
        <p:spPr>
          <a:ln/>
        </p:spPr>
      </p:sp>
      <p:sp>
        <p:nvSpPr>
          <p:cNvPr id="38914" name="Notes Placeholder 2">
            <a:extLst>
              <a:ext uri="{FF2B5EF4-FFF2-40B4-BE49-F238E27FC236}">
                <a16:creationId xmlns:a16="http://schemas.microsoft.com/office/drawing/2014/main" id="{C27A0BC7-EB13-EF37-CCE1-CC79A6DF28C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38915" name="Slide Number Placeholder 3">
            <a:extLst>
              <a:ext uri="{FF2B5EF4-FFF2-40B4-BE49-F238E27FC236}">
                <a16:creationId xmlns:a16="http://schemas.microsoft.com/office/drawing/2014/main" id="{8499B7F7-0276-B717-1EA8-ABCE323B4A95}"/>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E334DD03-D7D5-DC42-B127-B417AC7B1EE8}" type="slidenum">
              <a:rPr lang="en-US" altLang="en-US" sz="1200"/>
              <a:pPr/>
              <a:t>11</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F80666A7-EFDE-173B-5CEA-60AB03901C1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D7662CF1-F1D6-BAB2-73A0-C5F9598E28E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25603" name="Slide Number Placeholder 3">
            <a:extLst>
              <a:ext uri="{FF2B5EF4-FFF2-40B4-BE49-F238E27FC236}">
                <a16:creationId xmlns:a16="http://schemas.microsoft.com/office/drawing/2014/main" id="{25337E5B-D5B4-0595-9634-4A163876FDE5}"/>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1B14BA5-EE4D-9A42-AAEE-6155576BCE46}" type="slidenum">
              <a:rPr lang="en-US" altLang="en-US" sz="1200"/>
              <a:pPr/>
              <a:t>12</a:t>
            </a:fld>
            <a:endParaRPr lang="en-US"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7CC45A-7E0F-0F43-A6C4-0C31CCE0A701}" type="slidenum">
              <a:rPr lang="en-US" altLang="en-US" smtClean="0"/>
              <a:pPr/>
              <a:t>13</a:t>
            </a:fld>
            <a:endParaRPr lang="en-US" altLang="en-US"/>
          </a:p>
        </p:txBody>
      </p:sp>
    </p:spTree>
    <p:extLst>
      <p:ext uri="{BB962C8B-B14F-4D97-AF65-F5344CB8AC3E}">
        <p14:creationId xmlns:p14="http://schemas.microsoft.com/office/powerpoint/2010/main" val="16309090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a:extLst>
              <a:ext uri="{FF2B5EF4-FFF2-40B4-BE49-F238E27FC236}">
                <a16:creationId xmlns:a16="http://schemas.microsoft.com/office/drawing/2014/main" id="{B684B1D0-3233-53BD-7DE7-10A1C88DDDD8}"/>
              </a:ext>
            </a:extLst>
          </p:cNvPr>
          <p:cNvSpPr>
            <a:spLocks noGrp="1" noRot="1" noChangeAspect="1" noChangeArrowheads="1" noTextEdit="1"/>
          </p:cNvSpPr>
          <p:nvPr>
            <p:ph type="sldImg"/>
          </p:nvPr>
        </p:nvSpPr>
        <p:spPr>
          <a:ln/>
        </p:spPr>
      </p:sp>
      <p:sp>
        <p:nvSpPr>
          <p:cNvPr id="34818" name="Notes Placeholder 2">
            <a:extLst>
              <a:ext uri="{FF2B5EF4-FFF2-40B4-BE49-F238E27FC236}">
                <a16:creationId xmlns:a16="http://schemas.microsoft.com/office/drawing/2014/main" id="{9EE9C85D-9E73-216B-D86C-BBD03C96706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34819" name="Slide Number Placeholder 3">
            <a:extLst>
              <a:ext uri="{FF2B5EF4-FFF2-40B4-BE49-F238E27FC236}">
                <a16:creationId xmlns:a16="http://schemas.microsoft.com/office/drawing/2014/main" id="{2887D1F2-1231-EF58-CDE0-43B6EB121EE4}"/>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FAD2D3C7-1745-D54E-86E7-16E7C32AE399}" type="slidenum">
              <a:rPr lang="en-US" altLang="en-US" sz="1200"/>
              <a:pPr/>
              <a:t>14</a:t>
            </a:fld>
            <a:endParaRPr lang="en-US" alt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a:extLst>
              <a:ext uri="{FF2B5EF4-FFF2-40B4-BE49-F238E27FC236}">
                <a16:creationId xmlns:a16="http://schemas.microsoft.com/office/drawing/2014/main" id="{6A452981-4456-1C7E-DE6E-CE8F7A60EBA8}"/>
              </a:ext>
            </a:extLst>
          </p:cNvPr>
          <p:cNvSpPr>
            <a:spLocks noGrp="1" noRot="1" noChangeAspect="1" noChangeArrowheads="1" noTextEdit="1"/>
          </p:cNvSpPr>
          <p:nvPr>
            <p:ph type="sldImg"/>
          </p:nvPr>
        </p:nvSpPr>
        <p:spPr>
          <a:ln/>
        </p:spPr>
      </p:sp>
      <p:sp>
        <p:nvSpPr>
          <p:cNvPr id="36866" name="Notes Placeholder 2">
            <a:extLst>
              <a:ext uri="{FF2B5EF4-FFF2-40B4-BE49-F238E27FC236}">
                <a16:creationId xmlns:a16="http://schemas.microsoft.com/office/drawing/2014/main" id="{DD359EDB-4339-4F3D-0F3E-0E17E00B8177}"/>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36867" name="Slide Number Placeholder 3">
            <a:extLst>
              <a:ext uri="{FF2B5EF4-FFF2-40B4-BE49-F238E27FC236}">
                <a16:creationId xmlns:a16="http://schemas.microsoft.com/office/drawing/2014/main" id="{C1ED517F-07B4-5EB3-C009-B1037B65C5C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5D939E8-BC3D-3848-B92E-39BD8CD51B35}" type="slidenum">
              <a:rPr lang="en-US" altLang="en-US" sz="1200"/>
              <a:pPr/>
              <a:t>15</a:t>
            </a:fld>
            <a:endParaRPr lang="en-US" alt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7CC45A-7E0F-0F43-A6C4-0C31CCE0A701}" type="slidenum">
              <a:rPr lang="en-US" altLang="en-US" smtClean="0"/>
              <a:pPr/>
              <a:t>16</a:t>
            </a:fld>
            <a:endParaRPr lang="en-US" altLang="en-US"/>
          </a:p>
        </p:txBody>
      </p:sp>
    </p:spTree>
    <p:extLst>
      <p:ext uri="{BB962C8B-B14F-4D97-AF65-F5344CB8AC3E}">
        <p14:creationId xmlns:p14="http://schemas.microsoft.com/office/powerpoint/2010/main" val="36153267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7CC45A-7E0F-0F43-A6C4-0C31CCE0A701}" type="slidenum">
              <a:rPr lang="en-US" altLang="en-US" smtClean="0"/>
              <a:pPr/>
              <a:t>17</a:t>
            </a:fld>
            <a:endParaRPr lang="en-US" altLang="en-US"/>
          </a:p>
        </p:txBody>
      </p:sp>
    </p:spTree>
    <p:extLst>
      <p:ext uri="{BB962C8B-B14F-4D97-AF65-F5344CB8AC3E}">
        <p14:creationId xmlns:p14="http://schemas.microsoft.com/office/powerpoint/2010/main" val="25917137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a:extLst>
              <a:ext uri="{FF2B5EF4-FFF2-40B4-BE49-F238E27FC236}">
                <a16:creationId xmlns:a16="http://schemas.microsoft.com/office/drawing/2014/main" id="{0A815905-2EF3-0915-F90F-A6CF05F07BA1}"/>
              </a:ext>
            </a:extLst>
          </p:cNvPr>
          <p:cNvSpPr>
            <a:spLocks noGrp="1" noRot="1" noChangeAspect="1" noChangeArrowheads="1" noTextEdit="1"/>
          </p:cNvSpPr>
          <p:nvPr>
            <p:ph type="sldImg"/>
          </p:nvPr>
        </p:nvSpPr>
        <p:spPr>
          <a:ln/>
        </p:spPr>
      </p:sp>
      <p:sp>
        <p:nvSpPr>
          <p:cNvPr id="45058" name="Notes Placeholder 2">
            <a:extLst>
              <a:ext uri="{FF2B5EF4-FFF2-40B4-BE49-F238E27FC236}">
                <a16:creationId xmlns:a16="http://schemas.microsoft.com/office/drawing/2014/main" id="{24FCA02A-4020-5D64-C840-AEB626370E6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ea typeface="ＭＳ Ｐゴシック" panose="020B0600070205080204" pitchFamily="34" charset="-128"/>
              </a:rPr>
              <a:t> </a:t>
            </a:r>
          </a:p>
        </p:txBody>
      </p:sp>
      <p:sp>
        <p:nvSpPr>
          <p:cNvPr id="45059" name="Slide Number Placeholder 3">
            <a:extLst>
              <a:ext uri="{FF2B5EF4-FFF2-40B4-BE49-F238E27FC236}">
                <a16:creationId xmlns:a16="http://schemas.microsoft.com/office/drawing/2014/main" id="{0812E3F0-1491-A5EA-8EB7-71CAFCA18A02}"/>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17642DB-E824-D043-9EF1-A05D75816769}" type="slidenum">
              <a:rPr lang="en-US" altLang="en-US" sz="1200"/>
              <a:pPr/>
              <a:t>19</a:t>
            </a:fld>
            <a:endParaRPr lang="en-US" alt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7CC45A-7E0F-0F43-A6C4-0C31CCE0A701}" type="slidenum">
              <a:rPr lang="en-US" altLang="en-US" smtClean="0"/>
              <a:pPr/>
              <a:t>20</a:t>
            </a:fld>
            <a:endParaRPr lang="en-US" altLang="en-US"/>
          </a:p>
        </p:txBody>
      </p:sp>
    </p:spTree>
    <p:extLst>
      <p:ext uri="{BB962C8B-B14F-4D97-AF65-F5344CB8AC3E}">
        <p14:creationId xmlns:p14="http://schemas.microsoft.com/office/powerpoint/2010/main" val="40990192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a:extLst>
              <a:ext uri="{FF2B5EF4-FFF2-40B4-BE49-F238E27FC236}">
                <a16:creationId xmlns:a16="http://schemas.microsoft.com/office/drawing/2014/main" id="{771889AA-14FA-AAA7-2DDE-5FA9466A945A}"/>
              </a:ext>
            </a:extLst>
          </p:cNvPr>
          <p:cNvSpPr>
            <a:spLocks noGrp="1" noRot="1" noChangeAspect="1" noChangeArrowheads="1" noTextEdit="1"/>
          </p:cNvSpPr>
          <p:nvPr>
            <p:ph type="sldImg"/>
          </p:nvPr>
        </p:nvSpPr>
        <p:spPr>
          <a:ln/>
        </p:spPr>
      </p:sp>
      <p:sp>
        <p:nvSpPr>
          <p:cNvPr id="48130" name="Notes Placeholder 2">
            <a:extLst>
              <a:ext uri="{FF2B5EF4-FFF2-40B4-BE49-F238E27FC236}">
                <a16:creationId xmlns:a16="http://schemas.microsoft.com/office/drawing/2014/main" id="{E9C0EF79-1813-D02E-5926-D679EBFD61B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48131" name="Slide Number Placeholder 3">
            <a:extLst>
              <a:ext uri="{FF2B5EF4-FFF2-40B4-BE49-F238E27FC236}">
                <a16:creationId xmlns:a16="http://schemas.microsoft.com/office/drawing/2014/main" id="{276C1349-8353-886D-ED88-A56C231821B4}"/>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231E95D-721A-9D48-8649-E50ABB0390E9}" type="slidenum">
              <a:rPr lang="en-US" altLang="en-US" sz="1200"/>
              <a:pPr/>
              <a:t>21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a:extLst>
              <a:ext uri="{FF2B5EF4-FFF2-40B4-BE49-F238E27FC236}">
                <a16:creationId xmlns:a16="http://schemas.microsoft.com/office/drawing/2014/main" id="{0A86F520-62E0-B1BA-9EC7-46371ADFE99A}"/>
              </a:ext>
            </a:extLst>
          </p:cNvPr>
          <p:cNvSpPr>
            <a:spLocks noGrp="1" noRot="1" noChangeAspect="1" noChangeArrowheads="1" noTextEdit="1"/>
          </p:cNvSpPr>
          <p:nvPr>
            <p:ph type="sldImg"/>
          </p:nvPr>
        </p:nvSpPr>
        <p:spPr>
          <a:ln/>
        </p:spPr>
      </p:sp>
      <p:sp>
        <p:nvSpPr>
          <p:cNvPr id="19458" name="Notes Placeholder 2">
            <a:extLst>
              <a:ext uri="{FF2B5EF4-FFF2-40B4-BE49-F238E27FC236}">
                <a16:creationId xmlns:a16="http://schemas.microsoft.com/office/drawing/2014/main" id="{4B9192C4-57E1-947E-B906-C7DF451B7A3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19459" name="Slide Number Placeholder 3">
            <a:extLst>
              <a:ext uri="{FF2B5EF4-FFF2-40B4-BE49-F238E27FC236}">
                <a16:creationId xmlns:a16="http://schemas.microsoft.com/office/drawing/2014/main" id="{E62E30BF-45F4-93A2-AE92-CBEBE008E01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149D028-6395-0B4B-9A01-5A56CD3D2326}" type="slidenum">
              <a:rPr lang="en-US" altLang="en-US" sz="1200"/>
              <a:pPr/>
              <a:t>3</a:t>
            </a:fld>
            <a:endParaRPr lang="en-US" altLang="en-US"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a:extLst>
              <a:ext uri="{FF2B5EF4-FFF2-40B4-BE49-F238E27FC236}">
                <a16:creationId xmlns:a16="http://schemas.microsoft.com/office/drawing/2014/main" id="{FCB99CC3-F666-2904-9013-1229E609C8DF}"/>
              </a:ext>
            </a:extLst>
          </p:cNvPr>
          <p:cNvSpPr>
            <a:spLocks noGrp="1" noRot="1" noChangeAspect="1" noChangeArrowheads="1" noTextEdit="1"/>
          </p:cNvSpPr>
          <p:nvPr>
            <p:ph type="sldImg"/>
          </p:nvPr>
        </p:nvSpPr>
        <p:spPr>
          <a:ln/>
        </p:spPr>
      </p:sp>
      <p:sp>
        <p:nvSpPr>
          <p:cNvPr id="50178" name="Notes Placeholder 2">
            <a:extLst>
              <a:ext uri="{FF2B5EF4-FFF2-40B4-BE49-F238E27FC236}">
                <a16:creationId xmlns:a16="http://schemas.microsoft.com/office/drawing/2014/main" id="{D077EB53-5AD7-90AF-5005-9F66681F9FA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50179" name="Slide Number Placeholder 3">
            <a:extLst>
              <a:ext uri="{FF2B5EF4-FFF2-40B4-BE49-F238E27FC236}">
                <a16:creationId xmlns:a16="http://schemas.microsoft.com/office/drawing/2014/main" id="{53DEEB5E-BE75-B833-A91B-8EFF5020818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9794988E-C340-014A-B4EA-8A5E26AB2B9B}" type="slidenum">
              <a:rPr lang="en-US" altLang="en-US" sz="1200"/>
              <a:pPr/>
              <a:t>22</a:t>
            </a:fld>
            <a:endParaRPr lang="en-US" alt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7CC45A-7E0F-0F43-A6C4-0C31CCE0A701}" type="slidenum">
              <a:rPr lang="en-US" altLang="en-US" smtClean="0"/>
              <a:pPr/>
              <a:t>23</a:t>
            </a:fld>
            <a:endParaRPr lang="en-US" altLang="en-US"/>
          </a:p>
        </p:txBody>
      </p:sp>
    </p:spTree>
    <p:extLst>
      <p:ext uri="{BB962C8B-B14F-4D97-AF65-F5344CB8AC3E}">
        <p14:creationId xmlns:p14="http://schemas.microsoft.com/office/powerpoint/2010/main" val="10993246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a:extLst>
              <a:ext uri="{FF2B5EF4-FFF2-40B4-BE49-F238E27FC236}">
                <a16:creationId xmlns:a16="http://schemas.microsoft.com/office/drawing/2014/main" id="{CA305607-56FC-25B8-E866-7DE8B763F519}"/>
              </a:ext>
            </a:extLst>
          </p:cNvPr>
          <p:cNvSpPr>
            <a:spLocks noGrp="1" noRot="1" noChangeAspect="1" noChangeArrowheads="1" noTextEdit="1"/>
          </p:cNvSpPr>
          <p:nvPr>
            <p:ph type="sldImg"/>
          </p:nvPr>
        </p:nvSpPr>
        <p:spPr>
          <a:ln/>
        </p:spPr>
      </p:sp>
      <p:sp>
        <p:nvSpPr>
          <p:cNvPr id="3" name="Notes Placeholder 2">
            <a:extLst>
              <a:ext uri="{FF2B5EF4-FFF2-40B4-BE49-F238E27FC236}">
                <a16:creationId xmlns:a16="http://schemas.microsoft.com/office/drawing/2014/main" id="{BDC2C9B9-9B8E-A143-85C5-21D038FF6484}"/>
              </a:ext>
            </a:extLst>
          </p:cNvPr>
          <p:cNvSpPr>
            <a:spLocks noGrp="1"/>
          </p:cNvSpPr>
          <p:nvPr>
            <p:ph type="body" idx="1"/>
          </p:nvPr>
        </p:nvSpPr>
        <p:spPr/>
        <p:txBody>
          <a:bodyPr/>
          <a:lstStyle/>
          <a:p>
            <a:pPr>
              <a:buFont typeface="Arial" panose="020B0604020202020204" pitchFamily="34" charset="0"/>
              <a:buNone/>
              <a:defRPr/>
            </a:pPr>
            <a:endParaRPr lang="en-US" dirty="0"/>
          </a:p>
        </p:txBody>
      </p:sp>
      <p:sp>
        <p:nvSpPr>
          <p:cNvPr id="52227" name="Slide Number Placeholder 3">
            <a:extLst>
              <a:ext uri="{FF2B5EF4-FFF2-40B4-BE49-F238E27FC236}">
                <a16:creationId xmlns:a16="http://schemas.microsoft.com/office/drawing/2014/main" id="{0A39BBE6-DFDC-D36A-4C3B-920B77EC2F4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A78CD94-6D64-024C-915A-F75E83CC0D51}" type="slidenum">
              <a:rPr lang="en-US" altLang="en-US" sz="1200"/>
              <a:pPr/>
              <a:t>24</a:t>
            </a:fld>
            <a:endParaRPr lang="en-US" altLang="en-US"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a:extLst>
              <a:ext uri="{FF2B5EF4-FFF2-40B4-BE49-F238E27FC236}">
                <a16:creationId xmlns:a16="http://schemas.microsoft.com/office/drawing/2014/main" id="{8964958A-8B72-4879-CE87-6A49EE1557C5}"/>
              </a:ext>
            </a:extLst>
          </p:cNvPr>
          <p:cNvSpPr>
            <a:spLocks noGrp="1" noRot="1" noChangeAspect="1" noChangeArrowheads="1" noTextEdit="1"/>
          </p:cNvSpPr>
          <p:nvPr>
            <p:ph type="sldImg"/>
          </p:nvPr>
        </p:nvSpPr>
        <p:spPr>
          <a:ln/>
        </p:spPr>
      </p:sp>
      <p:sp>
        <p:nvSpPr>
          <p:cNvPr id="3" name="Notes Placeholder 2">
            <a:extLst>
              <a:ext uri="{FF2B5EF4-FFF2-40B4-BE49-F238E27FC236}">
                <a16:creationId xmlns:a16="http://schemas.microsoft.com/office/drawing/2014/main" id="{1BE89673-3BE4-634D-8E8E-0F05EAA044CC}"/>
              </a:ext>
            </a:extLst>
          </p:cNvPr>
          <p:cNvSpPr>
            <a:spLocks noGrp="1"/>
          </p:cNvSpPr>
          <p:nvPr>
            <p:ph type="body" idx="1"/>
          </p:nvPr>
        </p:nvSpPr>
        <p:spPr/>
        <p:txBody>
          <a:bodyPr/>
          <a:lstStyle/>
          <a:p>
            <a:pPr marL="171450" indent="-171450">
              <a:buFont typeface="Arial" panose="020B0604020202020204" pitchFamily="34" charset="0"/>
              <a:buChar char="•"/>
              <a:defRPr/>
            </a:pPr>
            <a:endParaRPr lang="en-US" dirty="0"/>
          </a:p>
          <a:p>
            <a:pPr>
              <a:buFont typeface="Arial" panose="020B0604020202020204" pitchFamily="34" charset="0"/>
              <a:buNone/>
              <a:defRPr/>
            </a:pPr>
            <a:endParaRPr lang="en-US" dirty="0"/>
          </a:p>
        </p:txBody>
      </p:sp>
      <p:sp>
        <p:nvSpPr>
          <p:cNvPr id="54275" name="Slide Number Placeholder 3">
            <a:extLst>
              <a:ext uri="{FF2B5EF4-FFF2-40B4-BE49-F238E27FC236}">
                <a16:creationId xmlns:a16="http://schemas.microsoft.com/office/drawing/2014/main" id="{2AB582EC-631C-781E-7813-525E5D959409}"/>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26D0E326-5194-CD48-83E6-6CD4BDB1C620}" type="slidenum">
              <a:rPr lang="en-US" altLang="en-US" sz="1200"/>
              <a:pPr/>
              <a:t>25</a:t>
            </a:fld>
            <a:endParaRPr lang="en-US" altLang="en-US" sz="12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7CC45A-7E0F-0F43-A6C4-0C31CCE0A701}" type="slidenum">
              <a:rPr lang="en-US" altLang="en-US" smtClean="0"/>
              <a:pPr/>
              <a:t>26</a:t>
            </a:fld>
            <a:endParaRPr lang="en-US" altLang="en-US"/>
          </a:p>
        </p:txBody>
      </p:sp>
    </p:spTree>
    <p:extLst>
      <p:ext uri="{BB962C8B-B14F-4D97-AF65-F5344CB8AC3E}">
        <p14:creationId xmlns:p14="http://schemas.microsoft.com/office/powerpoint/2010/main" val="24951338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7CC45A-7E0F-0F43-A6C4-0C31CCE0A701}" type="slidenum">
              <a:rPr lang="en-US" altLang="en-US" smtClean="0"/>
              <a:pPr/>
              <a:t>28</a:t>
            </a:fld>
            <a:endParaRPr lang="en-US" altLang="en-US"/>
          </a:p>
        </p:txBody>
      </p:sp>
    </p:spTree>
    <p:extLst>
      <p:ext uri="{BB962C8B-B14F-4D97-AF65-F5344CB8AC3E}">
        <p14:creationId xmlns:p14="http://schemas.microsoft.com/office/powerpoint/2010/main" val="15215863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a:extLst>
              <a:ext uri="{FF2B5EF4-FFF2-40B4-BE49-F238E27FC236}">
                <a16:creationId xmlns:a16="http://schemas.microsoft.com/office/drawing/2014/main" id="{51B7B803-E0D7-FC1D-14A4-08150AA0EC53}"/>
              </a:ext>
            </a:extLst>
          </p:cNvPr>
          <p:cNvSpPr>
            <a:spLocks noGrp="1" noRot="1" noChangeAspect="1" noChangeArrowheads="1" noTextEdit="1"/>
          </p:cNvSpPr>
          <p:nvPr>
            <p:ph type="sldImg"/>
          </p:nvPr>
        </p:nvSpPr>
        <p:spPr>
          <a:ln/>
        </p:spPr>
      </p:sp>
      <p:sp>
        <p:nvSpPr>
          <p:cNvPr id="21506" name="Notes Placeholder 2">
            <a:extLst>
              <a:ext uri="{FF2B5EF4-FFF2-40B4-BE49-F238E27FC236}">
                <a16:creationId xmlns:a16="http://schemas.microsoft.com/office/drawing/2014/main" id="{97AE3EB1-B88F-2481-1BA7-C74A844E399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21507" name="Slide Number Placeholder 3">
            <a:extLst>
              <a:ext uri="{FF2B5EF4-FFF2-40B4-BE49-F238E27FC236}">
                <a16:creationId xmlns:a16="http://schemas.microsoft.com/office/drawing/2014/main" id="{F606CB4D-F5D5-B185-AE8A-D355D053D7E7}"/>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5CBFB22E-7CD9-D54B-9038-8CCFFD144749}" type="slidenum">
              <a:rPr lang="en-US" altLang="en-US" sz="1200"/>
              <a:pPr/>
              <a:t>4</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a:extLst>
              <a:ext uri="{FF2B5EF4-FFF2-40B4-BE49-F238E27FC236}">
                <a16:creationId xmlns:a16="http://schemas.microsoft.com/office/drawing/2014/main" id="{0A1702B2-39F3-A969-1C10-84086E6C9DF4}"/>
              </a:ext>
            </a:extLst>
          </p:cNvPr>
          <p:cNvSpPr>
            <a:spLocks noGrp="1" noRot="1" noChangeAspect="1" noChangeArrowheads="1" noTextEdit="1"/>
          </p:cNvSpPr>
          <p:nvPr>
            <p:ph type="sldImg"/>
          </p:nvPr>
        </p:nvSpPr>
        <p:spPr>
          <a:ln/>
        </p:spPr>
      </p:sp>
      <p:sp>
        <p:nvSpPr>
          <p:cNvPr id="23554" name="Notes Placeholder 2">
            <a:extLst>
              <a:ext uri="{FF2B5EF4-FFF2-40B4-BE49-F238E27FC236}">
                <a16:creationId xmlns:a16="http://schemas.microsoft.com/office/drawing/2014/main" id="{A677C4BA-93FA-A4E0-40E9-D5AC5878E50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i="1" dirty="0">
              <a:latin typeface="Times New Roman" panose="02020603050405020304" pitchFamily="18" charset="0"/>
              <a:ea typeface="ＭＳ Ｐゴシック" panose="020B0600070205080204" pitchFamily="34" charset="-128"/>
            </a:endParaRPr>
          </a:p>
        </p:txBody>
      </p:sp>
      <p:sp>
        <p:nvSpPr>
          <p:cNvPr id="23555" name="Slide Number Placeholder 3">
            <a:extLst>
              <a:ext uri="{FF2B5EF4-FFF2-40B4-BE49-F238E27FC236}">
                <a16:creationId xmlns:a16="http://schemas.microsoft.com/office/drawing/2014/main" id="{0C3B55A5-0A93-FE33-A279-10DB0A90E316}"/>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F8FC13AE-3985-2C4F-AB03-36CEDF01FCB4}" type="slidenum">
              <a:rPr lang="en-US" altLang="en-US" sz="1200"/>
              <a:pPr/>
              <a:t>5</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7CC45A-7E0F-0F43-A6C4-0C31CCE0A701}" type="slidenum">
              <a:rPr lang="en-US" altLang="en-US" smtClean="0"/>
              <a:pPr/>
              <a:t>6</a:t>
            </a:fld>
            <a:endParaRPr lang="en-US" altLang="en-US"/>
          </a:p>
        </p:txBody>
      </p:sp>
    </p:spTree>
    <p:extLst>
      <p:ext uri="{BB962C8B-B14F-4D97-AF65-F5344CB8AC3E}">
        <p14:creationId xmlns:p14="http://schemas.microsoft.com/office/powerpoint/2010/main" val="30321364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a:extLst>
              <a:ext uri="{FF2B5EF4-FFF2-40B4-BE49-F238E27FC236}">
                <a16:creationId xmlns:a16="http://schemas.microsoft.com/office/drawing/2014/main" id="{EE4D5B0D-C5BD-08FA-13C8-1D63C6A35C21}"/>
              </a:ext>
            </a:extLst>
          </p:cNvPr>
          <p:cNvSpPr>
            <a:spLocks noGrp="1" noRot="1" noChangeAspect="1" noChangeArrowheads="1" noTextEdit="1"/>
          </p:cNvSpPr>
          <p:nvPr>
            <p:ph type="sldImg"/>
          </p:nvPr>
        </p:nvSpPr>
        <p:spPr>
          <a:ln/>
        </p:spPr>
      </p:sp>
      <p:sp>
        <p:nvSpPr>
          <p:cNvPr id="27650" name="Notes Placeholder 2">
            <a:extLst>
              <a:ext uri="{FF2B5EF4-FFF2-40B4-BE49-F238E27FC236}">
                <a16:creationId xmlns:a16="http://schemas.microsoft.com/office/drawing/2014/main" id="{97189DD9-97C9-4E42-7584-F218426EC8A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27651" name="Slide Number Placeholder 3">
            <a:extLst>
              <a:ext uri="{FF2B5EF4-FFF2-40B4-BE49-F238E27FC236}">
                <a16:creationId xmlns:a16="http://schemas.microsoft.com/office/drawing/2014/main" id="{979D7034-F33C-9AE4-8AAD-E192BAFCBBA8}"/>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1D67170A-294D-544C-83F1-F77EB71D2941}" type="slidenum">
              <a:rPr lang="en-US" altLang="en-US" sz="1200"/>
              <a:pPr/>
              <a:t>7</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a:extLst>
              <a:ext uri="{FF2B5EF4-FFF2-40B4-BE49-F238E27FC236}">
                <a16:creationId xmlns:a16="http://schemas.microsoft.com/office/drawing/2014/main" id="{0F258132-49B3-0A60-9D0E-FEF7C15E72AC}"/>
              </a:ext>
            </a:extLst>
          </p:cNvPr>
          <p:cNvSpPr>
            <a:spLocks noGrp="1" noRot="1" noChangeAspect="1" noChangeArrowheads="1" noTextEdit="1"/>
          </p:cNvSpPr>
          <p:nvPr>
            <p:ph type="sldImg"/>
          </p:nvPr>
        </p:nvSpPr>
        <p:spPr>
          <a:ln/>
        </p:spPr>
      </p:sp>
      <p:sp>
        <p:nvSpPr>
          <p:cNvPr id="29698" name="Notes Placeholder 2">
            <a:extLst>
              <a:ext uri="{FF2B5EF4-FFF2-40B4-BE49-F238E27FC236}">
                <a16:creationId xmlns:a16="http://schemas.microsoft.com/office/drawing/2014/main" id="{E2A2E8B1-C68B-5360-97BE-610D00A87A1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29699" name="Slide Number Placeholder 3">
            <a:extLst>
              <a:ext uri="{FF2B5EF4-FFF2-40B4-BE49-F238E27FC236}">
                <a16:creationId xmlns:a16="http://schemas.microsoft.com/office/drawing/2014/main" id="{BA131F3F-74B2-003C-EB97-C77DC4994FD5}"/>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C945542C-95BC-1C43-8F18-6CCDB9B20764}" type="slidenum">
              <a:rPr lang="en-US" altLang="en-US" sz="1200"/>
              <a:pPr/>
              <a:t>8</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7CC45A-7E0F-0F43-A6C4-0C31CCE0A701}" type="slidenum">
              <a:rPr lang="en-US" altLang="en-US" smtClean="0"/>
              <a:pPr/>
              <a:t>9</a:t>
            </a:fld>
            <a:endParaRPr lang="en-US" altLang="en-US"/>
          </a:p>
        </p:txBody>
      </p:sp>
    </p:spTree>
    <p:extLst>
      <p:ext uri="{BB962C8B-B14F-4D97-AF65-F5344CB8AC3E}">
        <p14:creationId xmlns:p14="http://schemas.microsoft.com/office/powerpoint/2010/main" val="29500593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7CC45A-7E0F-0F43-A6C4-0C31CCE0A701}" type="slidenum">
              <a:rPr lang="en-US" altLang="en-US" smtClean="0"/>
              <a:pPr/>
              <a:t>10</a:t>
            </a:fld>
            <a:endParaRPr lang="en-US" altLang="en-US"/>
          </a:p>
        </p:txBody>
      </p:sp>
    </p:spTree>
    <p:extLst>
      <p:ext uri="{BB962C8B-B14F-4D97-AF65-F5344CB8AC3E}">
        <p14:creationId xmlns:p14="http://schemas.microsoft.com/office/powerpoint/2010/main" val="6926520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ectangle 9"/>
          <p:cNvSpPr/>
          <p:nvPr/>
        </p:nvSpPr>
        <p:spPr>
          <a:xfrm>
            <a:off x="1007534" y="0"/>
            <a:ext cx="5898825"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6906359"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958856" y="3428999"/>
            <a:ext cx="4138550" cy="2268559"/>
          </a:xfrm>
        </p:spPr>
        <p:txBody>
          <a:bodyPr anchor="t">
            <a:normAutofit/>
          </a:bodyPr>
          <a:lstStyle>
            <a:lvl1pPr algn="r">
              <a:defRPr sz="4200"/>
            </a:lvl1pPr>
          </a:lstStyle>
          <a:p>
            <a:r>
              <a:rPr lang="en-US"/>
              <a:t>Click to edit Master title style</a:t>
            </a:r>
            <a:endParaRPr lang="en-US" dirty="0"/>
          </a:p>
        </p:txBody>
      </p:sp>
      <p:sp>
        <p:nvSpPr>
          <p:cNvPr id="3" name="Subtitle 2"/>
          <p:cNvSpPr>
            <a:spLocks noGrp="1"/>
          </p:cNvSpPr>
          <p:nvPr>
            <p:ph type="subTitle" idx="1"/>
          </p:nvPr>
        </p:nvSpPr>
        <p:spPr>
          <a:xfrm>
            <a:off x="2131292" y="2268787"/>
            <a:ext cx="3966114" cy="1160213"/>
          </a:xfrm>
        </p:spPr>
        <p:txBody>
          <a:bodyPr tIns="0" anchor="b">
            <a:normAutofit/>
          </a:bodyPr>
          <a:lstStyle>
            <a:lvl1pPr marL="0" indent="0" algn="r">
              <a:buNone/>
              <a:defRPr sz="1600" b="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Catholic Apologetics - Mike Schultz</a:t>
            </a:r>
          </a:p>
        </p:txBody>
      </p:sp>
      <p:sp>
        <p:nvSpPr>
          <p:cNvPr id="6" name="Slide Number Placeholder 5"/>
          <p:cNvSpPr>
            <a:spLocks noGrp="1"/>
          </p:cNvSpPr>
          <p:nvPr>
            <p:ph type="sldNum" sz="quarter" idx="12"/>
          </p:nvPr>
        </p:nvSpPr>
        <p:spPr/>
        <p:txBody>
          <a:bodyPr rIns="45720"/>
          <a:lstStyle/>
          <a:p>
            <a:fld id="{A9EFB3D5-0930-8C45-BCD9-9CB192B2DBA4}" type="slidenum">
              <a:rPr lang="en-US" altLang="en-US" smtClean="0"/>
              <a:pPr/>
              <a:t>‹#›</a:t>
            </a:fld>
            <a:endParaRPr lang="en-US" altLang="en-US"/>
          </a:p>
        </p:txBody>
      </p:sp>
      <p:sp>
        <p:nvSpPr>
          <p:cNvPr id="24" name="TextBox 23"/>
          <p:cNvSpPr txBox="1"/>
          <p:nvPr/>
        </p:nvSpPr>
        <p:spPr>
          <a:xfrm>
            <a:off x="1641440" y="3262168"/>
            <a:ext cx="311727" cy="430887"/>
          </a:xfrm>
          <a:prstGeom prst="rect">
            <a:avLst/>
          </a:prstGeom>
          <a:noFill/>
        </p:spPr>
        <p:txBody>
          <a:bodyPr wrap="square" rtlCol="0">
            <a:spAutoFit/>
          </a:bodyPr>
          <a:lstStyle/>
          <a:p>
            <a:pPr algn="r"/>
            <a:r>
              <a:rPr lang="en-US" sz="2200" dirty="0">
                <a:solidFill>
                  <a:schemeClr val="accent6"/>
                </a:solidFill>
                <a:latin typeface="Wingdings 3" panose="05040102010807070707" pitchFamily="18" charset="2"/>
              </a:rPr>
              <a:t>z</a:t>
            </a:r>
            <a:endParaRPr lang="en-US" sz="22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689529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Rectangle 9"/>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TextBox 16"/>
          <p:cNvSpPr txBox="1"/>
          <p:nvPr/>
        </p:nvSpPr>
        <p:spPr>
          <a:xfrm>
            <a:off x="1651862" y="636541"/>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58857" y="808057"/>
            <a:ext cx="5885350"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2120792" y="2049878"/>
            <a:ext cx="5723414" cy="400006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Catholic Apologetics - Mike Schultz</a:t>
            </a:r>
          </a:p>
        </p:txBody>
      </p:sp>
      <p:sp>
        <p:nvSpPr>
          <p:cNvPr id="6" name="Slide Number Placeholder 5"/>
          <p:cNvSpPr>
            <a:spLocks noGrp="1"/>
          </p:cNvSpPr>
          <p:nvPr>
            <p:ph type="sldNum" sz="quarter" idx="12"/>
          </p:nvPr>
        </p:nvSpPr>
        <p:spPr/>
        <p:txBody>
          <a:bodyPr/>
          <a:lstStyle/>
          <a:p>
            <a:fld id="{212333CB-4203-BC4B-9A72-4B77529975B2}" type="slidenum">
              <a:rPr lang="en-US" altLang="en-US" smtClean="0"/>
              <a:pPr/>
              <a:t>‹#›</a:t>
            </a:fld>
            <a:endParaRPr lang="en-US" altLang="en-US"/>
          </a:p>
        </p:txBody>
      </p:sp>
    </p:spTree>
    <p:extLst>
      <p:ext uri="{BB962C8B-B14F-4D97-AF65-F5344CB8AC3E}">
        <p14:creationId xmlns:p14="http://schemas.microsoft.com/office/powerpoint/2010/main" val="1308807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8" name="Rectangle 17"/>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TextBox 22"/>
          <p:cNvSpPr txBox="1"/>
          <p:nvPr/>
        </p:nvSpPr>
        <p:spPr>
          <a:xfrm rot="5400000">
            <a:off x="7688343" y="480678"/>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6849317" y="805818"/>
            <a:ext cx="99488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964598" y="970410"/>
            <a:ext cx="4715441" cy="50795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Catholic Apologetics - Mike Schultz</a:t>
            </a:r>
          </a:p>
        </p:txBody>
      </p:sp>
      <p:sp>
        <p:nvSpPr>
          <p:cNvPr id="6" name="Slide Number Placeholder 5"/>
          <p:cNvSpPr>
            <a:spLocks noGrp="1"/>
          </p:cNvSpPr>
          <p:nvPr>
            <p:ph type="sldNum" sz="quarter" idx="12"/>
          </p:nvPr>
        </p:nvSpPr>
        <p:spPr/>
        <p:txBody>
          <a:bodyPr/>
          <a:lstStyle/>
          <a:p>
            <a:fld id="{340035F5-E819-D049-A36E-6B6D6A700B73}" type="slidenum">
              <a:rPr lang="en-US" altLang="en-US" smtClean="0"/>
              <a:pPr/>
              <a:t>‹#›</a:t>
            </a:fld>
            <a:endParaRPr lang="en-US" altLang="en-US"/>
          </a:p>
        </p:txBody>
      </p:sp>
    </p:spTree>
    <p:extLst>
      <p:ext uri="{BB962C8B-B14F-4D97-AF65-F5344CB8AC3E}">
        <p14:creationId xmlns:p14="http://schemas.microsoft.com/office/powerpoint/2010/main" val="4039811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Catholic Apologetics - Mike Schultz</a:t>
            </a:r>
          </a:p>
        </p:txBody>
      </p:sp>
      <p:sp>
        <p:nvSpPr>
          <p:cNvPr id="6" name="Slide Number Placeholder 5"/>
          <p:cNvSpPr>
            <a:spLocks noGrp="1"/>
          </p:cNvSpPr>
          <p:nvPr>
            <p:ph type="sldNum" sz="quarter" idx="12"/>
          </p:nvPr>
        </p:nvSpPr>
        <p:spPr/>
        <p:txBody>
          <a:bodyPr/>
          <a:lstStyle/>
          <a:p>
            <a:fld id="{5A031060-E10E-7248-BD35-9FA6CCAAB550}" type="slidenum">
              <a:rPr lang="en-US" altLang="en-US" smtClean="0"/>
              <a:pPr/>
              <a:t>‹#›</a:t>
            </a:fld>
            <a:endParaRPr lang="en-US" altLang="en-US"/>
          </a:p>
        </p:txBody>
      </p:sp>
    </p:spTree>
    <p:extLst>
      <p:ext uri="{BB962C8B-B14F-4D97-AF65-F5344CB8AC3E}">
        <p14:creationId xmlns:p14="http://schemas.microsoft.com/office/powerpoint/2010/main" val="4023288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Rectangle 9"/>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957405" y="3199028"/>
            <a:ext cx="5967420" cy="1372971"/>
          </a:xfrm>
        </p:spPr>
        <p:txBody>
          <a:bodyPr anchor="t">
            <a:normAutofit/>
          </a:bodyPr>
          <a:lstStyle>
            <a:lvl1pPr algn="r">
              <a:defRPr sz="2800"/>
            </a:lvl1pPr>
          </a:lstStyle>
          <a:p>
            <a:r>
              <a:rPr lang="en-US"/>
              <a:t>Click to edit Master title style</a:t>
            </a:r>
            <a:endParaRPr lang="en-US" dirty="0"/>
          </a:p>
        </p:txBody>
      </p:sp>
      <p:sp>
        <p:nvSpPr>
          <p:cNvPr id="3" name="Text Placeholder 2"/>
          <p:cNvSpPr>
            <a:spLocks noGrp="1"/>
          </p:cNvSpPr>
          <p:nvPr>
            <p:ph type="body" idx="1"/>
          </p:nvPr>
        </p:nvSpPr>
        <p:spPr>
          <a:xfrm>
            <a:off x="2121131" y="2272143"/>
            <a:ext cx="5803294" cy="926885"/>
          </a:xfrm>
        </p:spPr>
        <p:txBody>
          <a:bodyPr tIns="0" anchor="b">
            <a:normAutofit/>
          </a:bodyPr>
          <a:lstStyle>
            <a:lvl1pPr marL="0" indent="0" algn="r">
              <a:buNone/>
              <a:defRPr sz="16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Catholic Apologetics - Mike Schultz</a:t>
            </a:r>
          </a:p>
        </p:txBody>
      </p:sp>
      <p:sp>
        <p:nvSpPr>
          <p:cNvPr id="6" name="Slide Number Placeholder 5"/>
          <p:cNvSpPr>
            <a:spLocks noGrp="1"/>
          </p:cNvSpPr>
          <p:nvPr>
            <p:ph type="sldNum" sz="quarter" idx="12"/>
          </p:nvPr>
        </p:nvSpPr>
        <p:spPr/>
        <p:txBody>
          <a:bodyPr/>
          <a:lstStyle/>
          <a:p>
            <a:fld id="{383A82DE-AA48-B540-91FF-01936F976211}" type="slidenum">
              <a:rPr lang="en-US" altLang="en-US" smtClean="0"/>
              <a:pPr/>
              <a:t>‹#›</a:t>
            </a:fld>
            <a:endParaRPr lang="en-US" altLang="en-US"/>
          </a:p>
        </p:txBody>
      </p:sp>
      <p:sp>
        <p:nvSpPr>
          <p:cNvPr id="16" name="TextBox 15"/>
          <p:cNvSpPr txBox="1"/>
          <p:nvPr/>
        </p:nvSpPr>
        <p:spPr>
          <a:xfrm>
            <a:off x="1644924" y="3023993"/>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1801110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2" name="Rectangle 11"/>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961426" y="805818"/>
            <a:ext cx="5882780"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965406" y="2056800"/>
            <a:ext cx="2855547" cy="39931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84679" y="2056800"/>
            <a:ext cx="2859527" cy="39931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a:t>Catholic Apologetics - Mike Schultz</a:t>
            </a:r>
          </a:p>
        </p:txBody>
      </p:sp>
      <p:sp>
        <p:nvSpPr>
          <p:cNvPr id="7" name="Slide Number Placeholder 6"/>
          <p:cNvSpPr>
            <a:spLocks noGrp="1"/>
          </p:cNvSpPr>
          <p:nvPr>
            <p:ph type="sldNum" sz="quarter" idx="12"/>
          </p:nvPr>
        </p:nvSpPr>
        <p:spPr/>
        <p:txBody>
          <a:bodyPr/>
          <a:lstStyle/>
          <a:p>
            <a:fld id="{F132E7D9-08CF-E549-BCF8-ECE5F2C34ECC}" type="slidenum">
              <a:rPr lang="en-US" altLang="en-US" smtClean="0"/>
              <a:pPr/>
              <a:t>‹#›</a:t>
            </a:fld>
            <a:endParaRPr lang="en-US" altLang="en-US"/>
          </a:p>
        </p:txBody>
      </p:sp>
      <p:sp>
        <p:nvSpPr>
          <p:cNvPr id="11" name="Rectangle 10"/>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TextBox 18"/>
          <p:cNvSpPr txBox="1"/>
          <p:nvPr/>
        </p:nvSpPr>
        <p:spPr>
          <a:xfrm>
            <a:off x="1651862" y="636541"/>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1754332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4" name="Rectangle 13"/>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TextBox 23"/>
          <p:cNvSpPr txBox="1"/>
          <p:nvPr/>
        </p:nvSpPr>
        <p:spPr>
          <a:xfrm>
            <a:off x="1651862" y="636541"/>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63589" y="805818"/>
            <a:ext cx="5880617" cy="1077020"/>
          </a:xfrm>
        </p:spPr>
        <p:txBody>
          <a:bodyPr/>
          <a:lstStyle/>
          <a:p>
            <a:r>
              <a:rPr lang="en-US"/>
              <a:t>Click to edit Master title style</a:t>
            </a:r>
            <a:endParaRPr lang="en-US" dirty="0"/>
          </a:p>
        </p:txBody>
      </p:sp>
      <p:sp>
        <p:nvSpPr>
          <p:cNvPr id="3" name="Text Placeholder 2"/>
          <p:cNvSpPr>
            <a:spLocks noGrp="1"/>
          </p:cNvSpPr>
          <p:nvPr>
            <p:ph type="body" idx="1"/>
          </p:nvPr>
        </p:nvSpPr>
        <p:spPr>
          <a:xfrm>
            <a:off x="1963589" y="2054563"/>
            <a:ext cx="2857364" cy="713818"/>
          </a:xfrm>
        </p:spPr>
        <p:txBody>
          <a:bodyPr anchor="b">
            <a:noAutofit/>
          </a:bodyPr>
          <a:lstStyle>
            <a:lvl1pPr marL="0" indent="0" algn="l">
              <a:lnSpc>
                <a:spcPct val="100000"/>
              </a:lnSpc>
              <a:buNone/>
              <a:defRPr sz="2000" b="0" cap="none" baseline="0">
                <a:solidFill>
                  <a:schemeClr val="accent6"/>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962510" y="2851330"/>
            <a:ext cx="2858443" cy="31986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84679" y="2054563"/>
            <a:ext cx="2859527" cy="713818"/>
          </a:xfrm>
        </p:spPr>
        <p:txBody>
          <a:bodyPr anchor="b">
            <a:noAutofit/>
          </a:bodyPr>
          <a:lstStyle>
            <a:lvl1pPr marL="0" indent="0" algn="l">
              <a:lnSpc>
                <a:spcPct val="100000"/>
              </a:lnSpc>
              <a:buNone/>
              <a:defRPr sz="2000" b="0" cap="none" baseline="0">
                <a:solidFill>
                  <a:schemeClr val="accent6"/>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984680" y="2851330"/>
            <a:ext cx="2859526" cy="31986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r>
              <a:rPr lang="en-US"/>
              <a:t>Catholic Apologetics - Mike Schultz</a:t>
            </a:r>
          </a:p>
        </p:txBody>
      </p:sp>
      <p:sp>
        <p:nvSpPr>
          <p:cNvPr id="9" name="Slide Number Placeholder 8"/>
          <p:cNvSpPr>
            <a:spLocks noGrp="1"/>
          </p:cNvSpPr>
          <p:nvPr>
            <p:ph type="sldNum" sz="quarter" idx="12"/>
          </p:nvPr>
        </p:nvSpPr>
        <p:spPr/>
        <p:txBody>
          <a:bodyPr/>
          <a:lstStyle/>
          <a:p>
            <a:fld id="{DBCD7C88-0CB1-CB49-B446-36B0041E19B0}" type="slidenum">
              <a:rPr lang="en-US" altLang="en-US" smtClean="0"/>
              <a:pPr/>
              <a:t>‹#›</a:t>
            </a:fld>
            <a:endParaRPr lang="en-US" altLang="en-US"/>
          </a:p>
        </p:txBody>
      </p:sp>
    </p:spTree>
    <p:extLst>
      <p:ext uri="{BB962C8B-B14F-4D97-AF65-F5344CB8AC3E}">
        <p14:creationId xmlns:p14="http://schemas.microsoft.com/office/powerpoint/2010/main" val="2790618272"/>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Rectangle 8"/>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TextBox 15"/>
          <p:cNvSpPr txBox="1"/>
          <p:nvPr/>
        </p:nvSpPr>
        <p:spPr>
          <a:xfrm>
            <a:off x="1651862" y="636541"/>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r>
              <a:rPr lang="en-US"/>
              <a:t>Catholic Apologetics - Mike Schultz</a:t>
            </a:r>
          </a:p>
        </p:txBody>
      </p:sp>
      <p:sp>
        <p:nvSpPr>
          <p:cNvPr id="5" name="Slide Number Placeholder 4"/>
          <p:cNvSpPr>
            <a:spLocks noGrp="1"/>
          </p:cNvSpPr>
          <p:nvPr>
            <p:ph type="sldNum" sz="quarter" idx="12"/>
          </p:nvPr>
        </p:nvSpPr>
        <p:spPr/>
        <p:txBody>
          <a:bodyPr/>
          <a:lstStyle/>
          <a:p>
            <a:fld id="{037C894C-3D87-1A4B-A005-930B9E2CB950}" type="slidenum">
              <a:rPr lang="en-US" altLang="en-US" smtClean="0"/>
              <a:pPr/>
              <a:t>‹#›</a:t>
            </a:fld>
            <a:endParaRPr lang="en-US" altLang="en-US"/>
          </a:p>
        </p:txBody>
      </p:sp>
    </p:spTree>
    <p:extLst>
      <p:ext uri="{BB962C8B-B14F-4D97-AF65-F5344CB8AC3E}">
        <p14:creationId xmlns:p14="http://schemas.microsoft.com/office/powerpoint/2010/main" val="1426100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9" name="Rectangle 8"/>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r>
              <a:rPr lang="en-US"/>
              <a:t>Catholic Apologetics - Mike Schultz</a:t>
            </a:r>
          </a:p>
        </p:txBody>
      </p:sp>
      <p:sp>
        <p:nvSpPr>
          <p:cNvPr id="4" name="Slide Number Placeholder 3"/>
          <p:cNvSpPr>
            <a:spLocks noGrp="1"/>
          </p:cNvSpPr>
          <p:nvPr>
            <p:ph type="sldNum" sz="quarter" idx="12"/>
          </p:nvPr>
        </p:nvSpPr>
        <p:spPr/>
        <p:txBody>
          <a:bodyPr/>
          <a:lstStyle/>
          <a:p>
            <a:fld id="{CBD1466D-30F4-DD41-8DCB-0D29BF3BC847}" type="slidenum">
              <a:rPr lang="en-US" altLang="en-US" smtClean="0"/>
              <a:pPr/>
              <a:t>‹#›</a:t>
            </a:fld>
            <a:endParaRPr lang="en-US" altLang="en-US"/>
          </a:p>
        </p:txBody>
      </p:sp>
    </p:spTree>
    <p:extLst>
      <p:ext uri="{BB962C8B-B14F-4D97-AF65-F5344CB8AC3E}">
        <p14:creationId xmlns:p14="http://schemas.microsoft.com/office/powerpoint/2010/main" val="1162979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7" name="Rectangle 16"/>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TextBox 21"/>
          <p:cNvSpPr txBox="1"/>
          <p:nvPr/>
        </p:nvSpPr>
        <p:spPr>
          <a:xfrm>
            <a:off x="1179466" y="1127642"/>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485983" y="1296618"/>
            <a:ext cx="2120703" cy="1889075"/>
          </a:xfrm>
        </p:spPr>
        <p:txBody>
          <a:bodyPr anchor="b">
            <a:normAutofit/>
          </a:bodyPr>
          <a:lstStyle>
            <a:lvl1pPr algn="l">
              <a:defRPr sz="2000"/>
            </a:lvl1pPr>
          </a:lstStyle>
          <a:p>
            <a:r>
              <a:rPr lang="en-US"/>
              <a:t>Click to edit Master title style</a:t>
            </a:r>
            <a:endParaRPr lang="en-US" dirty="0"/>
          </a:p>
        </p:txBody>
      </p:sp>
      <p:sp>
        <p:nvSpPr>
          <p:cNvPr id="3" name="Content Placeholder 2"/>
          <p:cNvSpPr>
            <a:spLocks noGrp="1"/>
          </p:cNvSpPr>
          <p:nvPr>
            <p:ph idx="1"/>
          </p:nvPr>
        </p:nvSpPr>
        <p:spPr>
          <a:xfrm>
            <a:off x="4088538" y="805818"/>
            <a:ext cx="3755668" cy="52441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5982" y="3186155"/>
            <a:ext cx="2120703" cy="2386397"/>
          </a:xfrm>
        </p:spPr>
        <p:txBody>
          <a:bodyPr>
            <a:normAutofit/>
          </a:bodyPr>
          <a:lstStyle>
            <a:lvl1pPr marL="0" indent="0" algn="l">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a:t>Catholic Apologetics - Mike Schultz</a:t>
            </a:r>
          </a:p>
        </p:txBody>
      </p:sp>
      <p:sp>
        <p:nvSpPr>
          <p:cNvPr id="7" name="Slide Number Placeholder 6"/>
          <p:cNvSpPr>
            <a:spLocks noGrp="1"/>
          </p:cNvSpPr>
          <p:nvPr>
            <p:ph type="sldNum" sz="quarter" idx="12"/>
          </p:nvPr>
        </p:nvSpPr>
        <p:spPr/>
        <p:txBody>
          <a:bodyPr/>
          <a:lstStyle/>
          <a:p>
            <a:fld id="{FB35E30A-A75C-F947-9C40-29F7C9CB35BF}" type="slidenum">
              <a:rPr lang="en-US" altLang="en-US" smtClean="0"/>
              <a:pPr/>
              <a:t>‹#›</a:t>
            </a:fld>
            <a:endParaRPr lang="en-US" altLang="en-US"/>
          </a:p>
        </p:txBody>
      </p:sp>
    </p:spTree>
    <p:extLst>
      <p:ext uri="{BB962C8B-B14F-4D97-AF65-F5344CB8AC3E}">
        <p14:creationId xmlns:p14="http://schemas.microsoft.com/office/powerpoint/2010/main" val="2732124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TextBox 12"/>
          <p:cNvSpPr txBox="1"/>
          <p:nvPr/>
        </p:nvSpPr>
        <p:spPr>
          <a:xfrm>
            <a:off x="1179466" y="1127642"/>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3" name="Picture Placeholder 2"/>
          <p:cNvSpPr>
            <a:spLocks noGrp="1" noChangeAspect="1"/>
          </p:cNvSpPr>
          <p:nvPr>
            <p:ph type="pic" idx="1"/>
          </p:nvPr>
        </p:nvSpPr>
        <p:spPr>
          <a:xfrm>
            <a:off x="4582987" y="3229"/>
            <a:ext cx="3727769"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 name="Title 1"/>
          <p:cNvSpPr>
            <a:spLocks noGrp="1"/>
          </p:cNvSpPr>
          <p:nvPr>
            <p:ph type="title"/>
          </p:nvPr>
        </p:nvSpPr>
        <p:spPr>
          <a:xfrm>
            <a:off x="1486671" y="1296618"/>
            <a:ext cx="2603212" cy="1886308"/>
          </a:xfrm>
        </p:spPr>
        <p:txBody>
          <a:bodyPr anchor="b">
            <a:normAutofit/>
          </a:bodyPr>
          <a:lstStyle>
            <a:lvl1pPr algn="l">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1485984" y="3182928"/>
            <a:ext cx="2603794" cy="2386394"/>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E383A3-C03B-524F-BFDA-3990D571E6CD}" type="slidenum">
              <a:rPr lang="en-US" altLang="en-US" smtClean="0"/>
              <a:pPr/>
              <a:t>‹#›</a:t>
            </a:fld>
            <a:endParaRPr lang="en-US" altLang="en-US"/>
          </a:p>
        </p:txBody>
      </p:sp>
    </p:spTree>
    <p:extLst>
      <p:ext uri="{BB962C8B-B14F-4D97-AF65-F5344CB8AC3E}">
        <p14:creationId xmlns:p14="http://schemas.microsoft.com/office/powerpoint/2010/main" val="3214767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371060" y="2912532"/>
            <a:ext cx="7772939" cy="3945467"/>
          </a:xfrm>
          <a:prstGeom prst="rect">
            <a:avLst/>
          </a:prstGeom>
        </p:spPr>
      </p:pic>
      <p:pic>
        <p:nvPicPr>
          <p:cNvPr id="15" name="Picture 14"/>
          <p:cNvPicPr>
            <a:picLocks noChangeAspect="1"/>
          </p:cNvPicPr>
          <p:nvPr/>
        </p:nvPicPr>
        <p:blipFill rotWithShape="1">
          <a:blip r:embed="rId14">
            <a:extLst>
              <a:ext uri="{28A0092B-C50C-407E-A947-70E740481C1C}">
                <a14:useLocalDpi xmlns:a14="http://schemas.microsoft.com/office/drawing/2010/main" val="0"/>
              </a:ext>
            </a:extLst>
          </a:blip>
          <a:srcRect r="24998"/>
          <a:stretch/>
        </p:blipFill>
        <p:spPr>
          <a:xfrm>
            <a:off x="1" y="0"/>
            <a:ext cx="9143999" cy="6858000"/>
          </a:xfrm>
          <a:prstGeom prst="rect">
            <a:avLst/>
          </a:prstGeom>
        </p:spPr>
      </p:pic>
      <p:sp>
        <p:nvSpPr>
          <p:cNvPr id="12" name="Rectangle 11"/>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961317" y="808057"/>
            <a:ext cx="587801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126236" y="2049878"/>
            <a:ext cx="5713092" cy="40000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828294" y="5272451"/>
            <a:ext cx="2662729" cy="179188"/>
          </a:xfrm>
          <a:prstGeom prst="rect">
            <a:avLst/>
          </a:prstGeom>
        </p:spPr>
        <p:txBody>
          <a:bodyPr vert="horz" lIns="91440" tIns="18288" rIns="91440" bIns="45720" rtlCol="0" anchor="t"/>
          <a:lstStyle>
            <a:lvl1pPr algn="r">
              <a:defRPr sz="900">
                <a:solidFill>
                  <a:schemeClr val="tx1">
                    <a:tint val="75000"/>
                  </a:schemeClr>
                </a:solidFill>
                <a:latin typeface="+mn-lt"/>
              </a:defRPr>
            </a:lvl1pPr>
          </a:lstStyle>
          <a:p>
            <a:pPr>
              <a:defRPr/>
            </a:pPr>
            <a:endParaRPr lang="en-US"/>
          </a:p>
        </p:txBody>
      </p:sp>
      <p:sp>
        <p:nvSpPr>
          <p:cNvPr id="5" name="Footer Placeholder 4"/>
          <p:cNvSpPr>
            <a:spLocks noGrp="1"/>
          </p:cNvSpPr>
          <p:nvPr>
            <p:ph type="ftr" sz="quarter" idx="3"/>
          </p:nvPr>
        </p:nvSpPr>
        <p:spPr>
          <a:xfrm rot="5400000">
            <a:off x="-2258177" y="3658900"/>
            <a:ext cx="5885352" cy="183663"/>
          </a:xfrm>
          <a:prstGeom prst="rect">
            <a:avLst/>
          </a:prstGeom>
        </p:spPr>
        <p:txBody>
          <a:bodyPr vert="horz" lIns="91440" tIns="45720" rIns="91440" bIns="18288" rtlCol="0" anchor="b"/>
          <a:lstStyle>
            <a:lvl1pPr algn="r">
              <a:defRPr sz="900">
                <a:solidFill>
                  <a:schemeClr val="tx1">
                    <a:tint val="75000"/>
                  </a:schemeClr>
                </a:solidFill>
              </a:defRPr>
            </a:lvl1pPr>
          </a:lstStyle>
          <a:p>
            <a:pPr>
              <a:defRPr/>
            </a:pPr>
            <a:r>
              <a:rPr lang="en-US"/>
              <a:t>Catholic Apologetics - Mike Schultz</a:t>
            </a:r>
          </a:p>
        </p:txBody>
      </p:sp>
      <p:sp>
        <p:nvSpPr>
          <p:cNvPr id="6" name="Slide Number Placeholder 5"/>
          <p:cNvSpPr>
            <a:spLocks noGrp="1"/>
          </p:cNvSpPr>
          <p:nvPr>
            <p:ph type="sldNum" sz="quarter" idx="4"/>
          </p:nvPr>
        </p:nvSpPr>
        <p:spPr>
          <a:xfrm>
            <a:off x="162136" y="164594"/>
            <a:ext cx="638312" cy="322850"/>
          </a:xfrm>
          <a:prstGeom prst="rect">
            <a:avLst/>
          </a:prstGeom>
        </p:spPr>
        <p:txBody>
          <a:bodyPr vert="horz" lIns="91440" tIns="45720" rIns="45720" bIns="45720" rtlCol="0" anchor="ctr"/>
          <a:lstStyle>
            <a:lvl1pPr algn="r">
              <a:defRPr sz="1600">
                <a:solidFill>
                  <a:schemeClr val="tx1">
                    <a:tint val="75000"/>
                  </a:schemeClr>
                </a:solidFill>
              </a:defRPr>
            </a:lvl1pPr>
          </a:lstStyle>
          <a:p>
            <a:fld id="{DBCD7C88-0CB1-CB49-B446-36B0041E19B0}" type="slidenum">
              <a:rPr lang="en-US" altLang="en-US" smtClean="0"/>
              <a:pPr/>
              <a:t>‹#›</a:t>
            </a:fld>
            <a:endParaRPr lang="en-US" altLang="en-US"/>
          </a:p>
        </p:txBody>
      </p:sp>
    </p:spTree>
    <p:extLst>
      <p:ext uri="{BB962C8B-B14F-4D97-AF65-F5344CB8AC3E}">
        <p14:creationId xmlns:p14="http://schemas.microsoft.com/office/powerpoint/2010/main" val="885942811"/>
      </p:ext>
    </p:extLst>
  </p:cSld>
  <p:clrMap bg1="dk1" tx1="lt1" bg2="dk2" tx2="lt2" accent1="accent1" accent2="accent2" accent3="accent3" accent4="accent4" accent5="accent5" accent6="accent6" hlink="hlink" folHlink="folHlink"/>
  <p:sldLayoutIdLst>
    <p:sldLayoutId id="2147483884" r:id="rId1"/>
    <p:sldLayoutId id="2147483885" r:id="rId2"/>
    <p:sldLayoutId id="2147483886" r:id="rId3"/>
    <p:sldLayoutId id="2147483887" r:id="rId4"/>
    <p:sldLayoutId id="2147483888" r:id="rId5"/>
    <p:sldLayoutId id="2147483889" r:id="rId6"/>
    <p:sldLayoutId id="2147483890" r:id="rId7"/>
    <p:sldLayoutId id="2147483891" r:id="rId8"/>
    <p:sldLayoutId id="2147483892" r:id="rId9"/>
    <p:sldLayoutId id="2147483893" r:id="rId10"/>
    <p:sldLayoutId id="2147483894" r:id="rId11"/>
  </p:sldLayoutIdLst>
  <p:hf hdr="0" ftr="0" dt="0"/>
  <p:txStyles>
    <p:titleStyle>
      <a:lvl1pPr algn="r" defTabSz="685800" rtl="0" eaLnBrk="1" latinLnBrk="0" hangingPunct="1">
        <a:lnSpc>
          <a:spcPct val="90000"/>
        </a:lnSpc>
        <a:spcBef>
          <a:spcPct val="0"/>
        </a:spcBef>
        <a:buNone/>
        <a:defRPr sz="2800" b="0" i="0" kern="1200" cap="none">
          <a:solidFill>
            <a:schemeClr val="tx1"/>
          </a:solidFill>
          <a:effectLst/>
          <a:latin typeface="+mj-lt"/>
          <a:ea typeface="+mj-ea"/>
          <a:cs typeface="+mj-cs"/>
        </a:defRPr>
      </a:lvl1pPr>
    </p:titleStyle>
    <p:bodyStyle>
      <a:lvl1pPr marL="258366" indent="-258366" algn="l" defTabSz="685800" rtl="0" eaLnBrk="1" latinLnBrk="0" hangingPunct="1">
        <a:lnSpc>
          <a:spcPct val="120000"/>
        </a:lnSpc>
        <a:spcBef>
          <a:spcPts val="750"/>
        </a:spcBef>
        <a:spcAft>
          <a:spcPts val="45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1pPr>
      <a:lvl2pPr marL="596504" indent="-253604"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2pPr>
      <a:lvl3pPr marL="944166" indent="-25836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3pPr>
      <a:lvl4pPr marL="1282304" indent="-253604"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4pPr>
      <a:lvl5pPr marL="1629966" indent="-25836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1975104" indent="-256032"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100" kern="1200" baseline="0">
          <a:solidFill>
            <a:schemeClr val="tx1"/>
          </a:solidFill>
          <a:effectLst/>
          <a:latin typeface="+mn-lt"/>
          <a:ea typeface="+mn-ea"/>
          <a:cs typeface="+mn-cs"/>
        </a:defRPr>
      </a:lvl6pPr>
      <a:lvl7pPr marL="2240280" indent="-256032"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100" kern="1200" baseline="0">
          <a:solidFill>
            <a:schemeClr val="tx1"/>
          </a:solidFill>
          <a:effectLst/>
          <a:latin typeface="+mn-lt"/>
          <a:ea typeface="+mn-ea"/>
          <a:cs typeface="+mn-cs"/>
        </a:defRPr>
      </a:lvl7pPr>
      <a:lvl8pPr marL="2670048" indent="-256032"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100" kern="1200" baseline="0">
          <a:solidFill>
            <a:schemeClr val="tx1"/>
          </a:solidFill>
          <a:effectLst/>
          <a:latin typeface="+mn-lt"/>
          <a:ea typeface="+mn-ea"/>
          <a:cs typeface="+mn-cs"/>
        </a:defRPr>
      </a:lvl8pPr>
      <a:lvl9pPr marL="3017520" indent="-256032"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100" kern="120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B2A7ECE0-8DDF-6EFC-4918-6256EFE32976}"/>
              </a:ext>
            </a:extLst>
          </p:cNvPr>
          <p:cNvSpPr>
            <a:spLocks noGrp="1" noChangeArrowheads="1"/>
          </p:cNvSpPr>
          <p:nvPr>
            <p:ph type="ctrTitle"/>
          </p:nvPr>
        </p:nvSpPr>
        <p:spPr>
          <a:xfrm>
            <a:off x="1534302" y="1066800"/>
            <a:ext cx="5181600" cy="1064354"/>
          </a:xfrm>
        </p:spPr>
        <p:txBody>
          <a:bodyPr>
            <a:normAutofit fontScale="90000"/>
          </a:bodyPr>
          <a:lstStyle/>
          <a:p>
            <a:pPr eaLnBrk="1" hangingPunct="1"/>
            <a:r>
              <a:rPr lang="en-US" altLang="en-US" sz="4000" b="1" dirty="0"/>
              <a:t>The Communion of Saints</a:t>
            </a:r>
            <a:endParaRPr lang="en-US" altLang="en-US" sz="4000" dirty="0"/>
          </a:p>
        </p:txBody>
      </p:sp>
      <p:sp>
        <p:nvSpPr>
          <p:cNvPr id="15363" name="Rectangle 3">
            <a:extLst>
              <a:ext uri="{FF2B5EF4-FFF2-40B4-BE49-F238E27FC236}">
                <a16:creationId xmlns:a16="http://schemas.microsoft.com/office/drawing/2014/main" id="{A1BEB135-C78C-D4E6-0AE6-E351B7D4AAB1}"/>
              </a:ext>
            </a:extLst>
          </p:cNvPr>
          <p:cNvSpPr>
            <a:spLocks noGrp="1" noChangeArrowheads="1"/>
          </p:cNvSpPr>
          <p:nvPr>
            <p:ph type="subTitle" idx="1"/>
          </p:nvPr>
        </p:nvSpPr>
        <p:spPr>
          <a:xfrm>
            <a:off x="2588943" y="4038600"/>
            <a:ext cx="3966114" cy="1560262"/>
          </a:xfrm>
        </p:spPr>
        <p:txBody>
          <a:bodyPr>
            <a:normAutofit/>
          </a:bodyPr>
          <a:lstStyle/>
          <a:p>
            <a:r>
              <a:rPr lang="en-US" altLang="en-US" sz="1800" dirty="0"/>
              <a:t>RCIA</a:t>
            </a:r>
            <a:endParaRPr lang="en-US" altLang="en-US" sz="1800" b="1" dirty="0"/>
          </a:p>
          <a:p>
            <a:pPr eaLnBrk="1" hangingPunct="1">
              <a:buFont typeface="Wingdings" pitchFamily="2" charset="2"/>
              <a:buNone/>
            </a:pPr>
            <a:r>
              <a:rPr lang="en-US" altLang="en-US" sz="1800" dirty="0"/>
              <a:t>St Peter Catholic Church </a:t>
            </a:r>
          </a:p>
          <a:p>
            <a:pPr eaLnBrk="1" hangingPunct="1">
              <a:buFont typeface="Wingdings" pitchFamily="2" charset="2"/>
              <a:buNone/>
            </a:pPr>
            <a:r>
              <a:rPr lang="en-US" altLang="en-US" sz="1800" dirty="0"/>
              <a:t>Monument, CO </a:t>
            </a:r>
          </a:p>
        </p:txBody>
      </p:sp>
      <p:sp>
        <p:nvSpPr>
          <p:cNvPr id="15361" name="Rectangle 6">
            <a:extLst>
              <a:ext uri="{FF2B5EF4-FFF2-40B4-BE49-F238E27FC236}">
                <a16:creationId xmlns:a16="http://schemas.microsoft.com/office/drawing/2014/main" id="{4D26DBD6-2E70-127C-4E18-6535DD6408CB}"/>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8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folHlink"/>
              </a:buClr>
              <a:buSzPct val="80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hlink"/>
              </a:buClr>
              <a:buSzPct val="70000"/>
              <a:buFont typeface="Wingdings"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9373C13D-D18F-CC45-9FB5-D8D1465683CA}" type="slidenum">
              <a:rPr lang="en-US" altLang="en-US" sz="1400">
                <a:solidFill>
                  <a:schemeClr val="bg2"/>
                </a:solidFill>
              </a:rPr>
              <a:pPr>
                <a:spcBef>
                  <a:spcPct val="0"/>
                </a:spcBef>
                <a:buClrTx/>
                <a:buSzTx/>
                <a:buFontTx/>
                <a:buNone/>
              </a:pPr>
              <a:t>1</a:t>
            </a:fld>
            <a:endParaRPr lang="en-US" altLang="en-US" sz="1400">
              <a:solidFill>
                <a:schemeClr val="bg2"/>
              </a:solidFill>
            </a:endParaRPr>
          </a:p>
        </p:txBody>
      </p:sp>
      <p:pic>
        <p:nvPicPr>
          <p:cNvPr id="15364" name="Picture 11" descr="jcshepherd">
            <a:extLst>
              <a:ext uri="{FF2B5EF4-FFF2-40B4-BE49-F238E27FC236}">
                <a16:creationId xmlns:a16="http://schemas.microsoft.com/office/drawing/2014/main" id="{B9AD5DA3-6EC8-7DA4-7AAD-757B9E9785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573213"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Text Box 12">
            <a:extLst>
              <a:ext uri="{FF2B5EF4-FFF2-40B4-BE49-F238E27FC236}">
                <a16:creationId xmlns:a16="http://schemas.microsoft.com/office/drawing/2014/main" id="{FDCFCEF3-5319-606F-EC55-FF070ABC5CA6}"/>
              </a:ext>
            </a:extLst>
          </p:cNvPr>
          <p:cNvSpPr txBox="1">
            <a:spLocks noChangeArrowheads="1"/>
          </p:cNvSpPr>
          <p:nvPr/>
        </p:nvSpPr>
        <p:spPr bwMode="auto">
          <a:xfrm>
            <a:off x="3463283" y="2433935"/>
            <a:ext cx="309177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2"/>
              </a:buClr>
              <a:buSzPct val="8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folHlink"/>
              </a:buClr>
              <a:buSzPct val="80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hlink"/>
              </a:buClr>
              <a:buSzPct val="70000"/>
              <a:buFont typeface="Wingdings"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buClrTx/>
              <a:buSzTx/>
              <a:buFontTx/>
              <a:buNone/>
            </a:pPr>
            <a:r>
              <a:rPr lang="en-US" altLang="en-US" sz="2400" dirty="0"/>
              <a:t>December 15,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2017A19F-0B46-2068-6C2A-BB713D330147}"/>
              </a:ext>
            </a:extLst>
          </p:cNvPr>
          <p:cNvSpPr>
            <a:spLocks noGrp="1" noChangeArrowheads="1"/>
          </p:cNvSpPr>
          <p:nvPr>
            <p:ph type="title"/>
          </p:nvPr>
        </p:nvSpPr>
        <p:spPr>
          <a:xfrm>
            <a:off x="2667000" y="685800"/>
            <a:ext cx="5524500" cy="1143000"/>
          </a:xfrm>
        </p:spPr>
        <p:txBody>
          <a:bodyPr>
            <a:normAutofit/>
          </a:bodyPr>
          <a:lstStyle/>
          <a:p>
            <a:pPr eaLnBrk="1" hangingPunct="1"/>
            <a:r>
              <a:rPr lang="en-US" altLang="en-US" sz="3200" dirty="0"/>
              <a:t>The Cloud of Witnesses</a:t>
            </a:r>
          </a:p>
        </p:txBody>
      </p:sp>
      <p:sp>
        <p:nvSpPr>
          <p:cNvPr id="31747" name="Rectangle 3">
            <a:extLst>
              <a:ext uri="{FF2B5EF4-FFF2-40B4-BE49-F238E27FC236}">
                <a16:creationId xmlns:a16="http://schemas.microsoft.com/office/drawing/2014/main" id="{1278E4D5-7FF6-5BB0-EB3D-32E72FA4317A}"/>
              </a:ext>
            </a:extLst>
          </p:cNvPr>
          <p:cNvSpPr>
            <a:spLocks noGrp="1" noChangeArrowheads="1"/>
          </p:cNvSpPr>
          <p:nvPr>
            <p:ph idx="1"/>
          </p:nvPr>
        </p:nvSpPr>
        <p:spPr>
          <a:xfrm>
            <a:off x="2057400" y="1827179"/>
            <a:ext cx="5713092" cy="4800600"/>
          </a:xfrm>
        </p:spPr>
        <p:txBody>
          <a:bodyPr>
            <a:normAutofit/>
          </a:bodyPr>
          <a:lstStyle/>
          <a:p>
            <a:pPr eaLnBrk="1" hangingPunct="1">
              <a:lnSpc>
                <a:spcPct val="90000"/>
              </a:lnSpc>
            </a:pPr>
            <a:r>
              <a:rPr lang="en-US" altLang="en-US" sz="2400" dirty="0"/>
              <a:t>Heb 11 – Abel, Enock, Noah,  Abraham, Moses, other heroes in Israel’s history</a:t>
            </a:r>
          </a:p>
          <a:p>
            <a:pPr eaLnBrk="1" hangingPunct="1">
              <a:lnSpc>
                <a:spcPct val="90000"/>
              </a:lnSpc>
            </a:pPr>
            <a:r>
              <a:rPr lang="en-US" altLang="en-US" sz="2400" dirty="0"/>
              <a:t>Heb 12:1 – We are surrounded by a great cloud of witnesses</a:t>
            </a:r>
          </a:p>
          <a:p>
            <a:pPr eaLnBrk="1" hangingPunct="1">
              <a:lnSpc>
                <a:spcPct val="90000"/>
              </a:lnSpc>
            </a:pPr>
            <a:r>
              <a:rPr lang="en-US" altLang="en-US" sz="2400" dirty="0"/>
              <a:t>What is this cloud of witnesses?</a:t>
            </a:r>
          </a:p>
          <a:p>
            <a:pPr lvl="1" eaLnBrk="1" hangingPunct="1">
              <a:lnSpc>
                <a:spcPct val="90000"/>
              </a:lnSpc>
            </a:pPr>
            <a:r>
              <a:rPr lang="en-US" altLang="en-US" sz="2400" dirty="0"/>
              <a:t>The saints in heaven, who have gone before us and endured the same things we are going through.</a:t>
            </a:r>
          </a:p>
          <a:p>
            <a:pPr lvl="1" eaLnBrk="1" hangingPunct="1">
              <a:lnSpc>
                <a:spcPct val="90000"/>
              </a:lnSpc>
            </a:pPr>
            <a:r>
              <a:rPr lang="en-US" altLang="en-US" sz="2400" dirty="0"/>
              <a:t>They are the </a:t>
            </a:r>
            <a:r>
              <a:rPr lang="ja-JP" altLang="en-US" sz="2400"/>
              <a:t>“</a:t>
            </a:r>
            <a:r>
              <a:rPr lang="en-US" altLang="ja-JP" sz="2400" dirty="0"/>
              <a:t>home team advantage!</a:t>
            </a:r>
            <a:r>
              <a:rPr lang="ja-JP" altLang="en-US" sz="2400"/>
              <a:t>”</a:t>
            </a:r>
            <a:endParaRPr lang="en-US" altLang="ja-JP" sz="2000" dirty="0"/>
          </a:p>
          <a:p>
            <a:pPr eaLnBrk="1" hangingPunct="1">
              <a:lnSpc>
                <a:spcPct val="90000"/>
              </a:lnSpc>
            </a:pPr>
            <a:endParaRPr lang="en-US" altLang="en-US" sz="2400" dirty="0"/>
          </a:p>
        </p:txBody>
      </p:sp>
      <p:sp>
        <p:nvSpPr>
          <p:cNvPr id="31745" name="Slide Number Placeholder 5">
            <a:extLst>
              <a:ext uri="{FF2B5EF4-FFF2-40B4-BE49-F238E27FC236}">
                <a16:creationId xmlns:a16="http://schemas.microsoft.com/office/drawing/2014/main" id="{2A322DF3-C762-7600-8F12-4B72B8C59455}"/>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8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folHlink"/>
              </a:buClr>
              <a:buSzPct val="80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hlink"/>
              </a:buClr>
              <a:buSzPct val="70000"/>
              <a:buFont typeface="Wingdings"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6B968C56-B594-8246-867A-0F2C1CA2F51F}" type="slidenum">
              <a:rPr lang="en-US" altLang="en-US" sz="1400">
                <a:solidFill>
                  <a:schemeClr val="bg2"/>
                </a:solidFill>
              </a:rPr>
              <a:pPr>
                <a:spcBef>
                  <a:spcPct val="0"/>
                </a:spcBef>
                <a:buClrTx/>
                <a:buSzTx/>
                <a:buFontTx/>
                <a:buNone/>
              </a:pPr>
              <a:t>10</a:t>
            </a:fld>
            <a:endParaRPr lang="en-US" altLang="en-US" sz="1400">
              <a:solidFill>
                <a:schemeClr val="bg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blinds(horizontal)">
                                      <p:cBhvr>
                                        <p:cTn id="7" dur="1000"/>
                                        <p:tgtEl>
                                          <p:spTgt spid="317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 calcmode="lin" valueType="num">
                                      <p:cBhvr additive="base">
                                        <p:cTn id="12" dur="1000" fill="hold"/>
                                        <p:tgtEl>
                                          <p:spTgt spid="31747">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17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5" presetClass="entr" presetSubtype="0" fill="hold" nodeType="clickEffect">
                                  <p:stCondLst>
                                    <p:cond delay="0"/>
                                  </p:stCondLst>
                                  <p:childTnLst>
                                    <p:set>
                                      <p:cBhvr>
                                        <p:cTn id="17" dur="1" fill="hold">
                                          <p:stCondLst>
                                            <p:cond delay="0"/>
                                          </p:stCondLst>
                                        </p:cTn>
                                        <p:tgtEl>
                                          <p:spTgt spid="31747">
                                            <p:txEl>
                                              <p:pRg st="2" end="2"/>
                                            </p:txEl>
                                          </p:spTgt>
                                        </p:tgtEl>
                                        <p:attrNameLst>
                                          <p:attrName>style.visibility</p:attrName>
                                        </p:attrNameLst>
                                      </p:cBhvr>
                                      <p:to>
                                        <p:strVal val="visible"/>
                                      </p:to>
                                    </p:set>
                                    <p:anim calcmode="lin" valueType="num">
                                      <p:cBhvr>
                                        <p:cTn id="18" dur="1000" fill="hold"/>
                                        <p:tgtEl>
                                          <p:spTgt spid="31747">
                                            <p:txEl>
                                              <p:pRg st="2" end="2"/>
                                            </p:txEl>
                                          </p:spTgt>
                                        </p:tgtEl>
                                        <p:attrNameLst>
                                          <p:attrName>ppt_w</p:attrName>
                                        </p:attrNameLst>
                                      </p:cBhvr>
                                      <p:tavLst>
                                        <p:tav tm="0">
                                          <p:val>
                                            <p:strVal val="#ppt_w*0.70"/>
                                          </p:val>
                                        </p:tav>
                                        <p:tav tm="100000">
                                          <p:val>
                                            <p:strVal val="#ppt_w"/>
                                          </p:val>
                                        </p:tav>
                                      </p:tavLst>
                                    </p:anim>
                                    <p:anim calcmode="lin" valueType="num">
                                      <p:cBhvr>
                                        <p:cTn id="19" dur="1000" fill="hold"/>
                                        <p:tgtEl>
                                          <p:spTgt spid="31747">
                                            <p:txEl>
                                              <p:pRg st="2" end="2"/>
                                            </p:txEl>
                                          </p:spTgt>
                                        </p:tgtEl>
                                        <p:attrNameLst>
                                          <p:attrName>ppt_h</p:attrName>
                                        </p:attrNameLst>
                                      </p:cBhvr>
                                      <p:tavLst>
                                        <p:tav tm="0">
                                          <p:val>
                                            <p:strVal val="#ppt_h"/>
                                          </p:val>
                                        </p:tav>
                                        <p:tav tm="100000">
                                          <p:val>
                                            <p:strVal val="#ppt_h"/>
                                          </p:val>
                                        </p:tav>
                                      </p:tavLst>
                                    </p:anim>
                                    <p:animEffect transition="in" filter="fade">
                                      <p:cBhvr>
                                        <p:cTn id="20" dur="1000"/>
                                        <p:tgtEl>
                                          <p:spTgt spid="31747">
                                            <p:txEl>
                                              <p:pRg st="2" end="2"/>
                                            </p:txEl>
                                          </p:spTgt>
                                        </p:tgtEl>
                                      </p:cBhvr>
                                    </p:animEffect>
                                  </p:childTnLst>
                                </p:cTn>
                              </p:par>
                              <p:par>
                                <p:cTn id="21" presetID="55" presetClass="entr" presetSubtype="0" fill="hold" nodeType="withEffect">
                                  <p:stCondLst>
                                    <p:cond delay="0"/>
                                  </p:stCondLst>
                                  <p:childTnLst>
                                    <p:set>
                                      <p:cBhvr>
                                        <p:cTn id="22" dur="1" fill="hold">
                                          <p:stCondLst>
                                            <p:cond delay="0"/>
                                          </p:stCondLst>
                                        </p:cTn>
                                        <p:tgtEl>
                                          <p:spTgt spid="31747">
                                            <p:txEl>
                                              <p:pRg st="3" end="3"/>
                                            </p:txEl>
                                          </p:spTgt>
                                        </p:tgtEl>
                                        <p:attrNameLst>
                                          <p:attrName>style.visibility</p:attrName>
                                        </p:attrNameLst>
                                      </p:cBhvr>
                                      <p:to>
                                        <p:strVal val="visible"/>
                                      </p:to>
                                    </p:set>
                                    <p:anim calcmode="lin" valueType="num">
                                      <p:cBhvr>
                                        <p:cTn id="23" dur="1000" fill="hold"/>
                                        <p:tgtEl>
                                          <p:spTgt spid="31747">
                                            <p:txEl>
                                              <p:pRg st="3" end="3"/>
                                            </p:txEl>
                                          </p:spTgt>
                                        </p:tgtEl>
                                        <p:attrNameLst>
                                          <p:attrName>ppt_w</p:attrName>
                                        </p:attrNameLst>
                                      </p:cBhvr>
                                      <p:tavLst>
                                        <p:tav tm="0">
                                          <p:val>
                                            <p:strVal val="#ppt_w*0.70"/>
                                          </p:val>
                                        </p:tav>
                                        <p:tav tm="100000">
                                          <p:val>
                                            <p:strVal val="#ppt_w"/>
                                          </p:val>
                                        </p:tav>
                                      </p:tavLst>
                                    </p:anim>
                                    <p:anim calcmode="lin" valueType="num">
                                      <p:cBhvr>
                                        <p:cTn id="24" dur="1000" fill="hold"/>
                                        <p:tgtEl>
                                          <p:spTgt spid="31747">
                                            <p:txEl>
                                              <p:pRg st="3" end="3"/>
                                            </p:txEl>
                                          </p:spTgt>
                                        </p:tgtEl>
                                        <p:attrNameLst>
                                          <p:attrName>ppt_h</p:attrName>
                                        </p:attrNameLst>
                                      </p:cBhvr>
                                      <p:tavLst>
                                        <p:tav tm="0">
                                          <p:val>
                                            <p:strVal val="#ppt_h"/>
                                          </p:val>
                                        </p:tav>
                                        <p:tav tm="100000">
                                          <p:val>
                                            <p:strVal val="#ppt_h"/>
                                          </p:val>
                                        </p:tav>
                                      </p:tavLst>
                                    </p:anim>
                                    <p:animEffect transition="in" filter="fade">
                                      <p:cBhvr>
                                        <p:cTn id="25" dur="1000"/>
                                        <p:tgtEl>
                                          <p:spTgt spid="31747">
                                            <p:txEl>
                                              <p:pRg st="3" end="3"/>
                                            </p:txEl>
                                          </p:spTgt>
                                        </p:tgtEl>
                                      </p:cBhvr>
                                    </p:animEffect>
                                  </p:childTnLst>
                                </p:cTn>
                              </p:par>
                              <p:par>
                                <p:cTn id="26" presetID="55" presetClass="entr" presetSubtype="0" fill="hold" nodeType="withEffect">
                                  <p:stCondLst>
                                    <p:cond delay="0"/>
                                  </p:stCondLst>
                                  <p:childTnLst>
                                    <p:set>
                                      <p:cBhvr>
                                        <p:cTn id="27" dur="1" fill="hold">
                                          <p:stCondLst>
                                            <p:cond delay="0"/>
                                          </p:stCondLst>
                                        </p:cTn>
                                        <p:tgtEl>
                                          <p:spTgt spid="31747">
                                            <p:txEl>
                                              <p:pRg st="4" end="4"/>
                                            </p:txEl>
                                          </p:spTgt>
                                        </p:tgtEl>
                                        <p:attrNameLst>
                                          <p:attrName>style.visibility</p:attrName>
                                        </p:attrNameLst>
                                      </p:cBhvr>
                                      <p:to>
                                        <p:strVal val="visible"/>
                                      </p:to>
                                    </p:set>
                                    <p:anim calcmode="lin" valueType="num">
                                      <p:cBhvr>
                                        <p:cTn id="28" dur="1000" fill="hold"/>
                                        <p:tgtEl>
                                          <p:spTgt spid="31747">
                                            <p:txEl>
                                              <p:pRg st="4" end="4"/>
                                            </p:txEl>
                                          </p:spTgt>
                                        </p:tgtEl>
                                        <p:attrNameLst>
                                          <p:attrName>ppt_w</p:attrName>
                                        </p:attrNameLst>
                                      </p:cBhvr>
                                      <p:tavLst>
                                        <p:tav tm="0">
                                          <p:val>
                                            <p:strVal val="#ppt_w*0.70"/>
                                          </p:val>
                                        </p:tav>
                                        <p:tav tm="100000">
                                          <p:val>
                                            <p:strVal val="#ppt_w"/>
                                          </p:val>
                                        </p:tav>
                                      </p:tavLst>
                                    </p:anim>
                                    <p:anim calcmode="lin" valueType="num">
                                      <p:cBhvr>
                                        <p:cTn id="29" dur="1000" fill="hold"/>
                                        <p:tgtEl>
                                          <p:spTgt spid="31747">
                                            <p:txEl>
                                              <p:pRg st="4" end="4"/>
                                            </p:txEl>
                                          </p:spTgt>
                                        </p:tgtEl>
                                        <p:attrNameLst>
                                          <p:attrName>ppt_h</p:attrName>
                                        </p:attrNameLst>
                                      </p:cBhvr>
                                      <p:tavLst>
                                        <p:tav tm="0">
                                          <p:val>
                                            <p:strVal val="#ppt_h"/>
                                          </p:val>
                                        </p:tav>
                                        <p:tav tm="100000">
                                          <p:val>
                                            <p:strVal val="#ppt_h"/>
                                          </p:val>
                                        </p:tav>
                                      </p:tavLst>
                                    </p:anim>
                                    <p:animEffect transition="in" filter="fade">
                                      <p:cBhvr>
                                        <p:cTn id="30" dur="1000"/>
                                        <p:tgtEl>
                                          <p:spTgt spid="317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EBF36B44-A489-FBB1-83A2-46CA0ABE4103}"/>
              </a:ext>
            </a:extLst>
          </p:cNvPr>
          <p:cNvSpPr>
            <a:spLocks noGrp="1" noChangeArrowheads="1"/>
          </p:cNvSpPr>
          <p:nvPr>
            <p:ph type="title"/>
          </p:nvPr>
        </p:nvSpPr>
        <p:spPr>
          <a:xfrm>
            <a:off x="2514600" y="876300"/>
            <a:ext cx="5715000" cy="838200"/>
          </a:xfrm>
        </p:spPr>
        <p:txBody>
          <a:bodyPr>
            <a:normAutofit/>
          </a:bodyPr>
          <a:lstStyle/>
          <a:p>
            <a:pPr eaLnBrk="1" hangingPunct="1"/>
            <a:r>
              <a:rPr lang="en-US" altLang="en-US" sz="3200" dirty="0"/>
              <a:t>Why We Pray to the Saints </a:t>
            </a:r>
          </a:p>
        </p:txBody>
      </p:sp>
      <p:sp>
        <p:nvSpPr>
          <p:cNvPr id="37891" name="Rectangle 3">
            <a:extLst>
              <a:ext uri="{FF2B5EF4-FFF2-40B4-BE49-F238E27FC236}">
                <a16:creationId xmlns:a16="http://schemas.microsoft.com/office/drawing/2014/main" id="{2BB24CB4-5E91-0D62-D1E1-6B259BA9243C}"/>
              </a:ext>
            </a:extLst>
          </p:cNvPr>
          <p:cNvSpPr>
            <a:spLocks noGrp="1" noChangeArrowheads="1"/>
          </p:cNvSpPr>
          <p:nvPr>
            <p:ph idx="1"/>
          </p:nvPr>
        </p:nvSpPr>
        <p:spPr>
          <a:xfrm>
            <a:off x="1219200" y="1371600"/>
            <a:ext cx="7772400" cy="5257800"/>
          </a:xfrm>
        </p:spPr>
        <p:txBody>
          <a:bodyPr>
            <a:normAutofit fontScale="92500" lnSpcReduction="20000"/>
          </a:bodyPr>
          <a:lstStyle/>
          <a:p>
            <a:pPr algn="ctr" eaLnBrk="1" hangingPunct="1">
              <a:lnSpc>
                <a:spcPct val="90000"/>
              </a:lnSpc>
              <a:spcBef>
                <a:spcPct val="0"/>
              </a:spcBef>
              <a:buClrTx/>
              <a:buSzTx/>
              <a:buFontTx/>
              <a:buNone/>
            </a:pPr>
            <a:endParaRPr lang="en-US" altLang="en-US" sz="1800" dirty="0">
              <a:solidFill>
                <a:schemeClr val="tx2"/>
              </a:solidFill>
            </a:endParaRPr>
          </a:p>
          <a:p>
            <a:pPr eaLnBrk="1" hangingPunct="1">
              <a:lnSpc>
                <a:spcPct val="90000"/>
              </a:lnSpc>
            </a:pPr>
            <a:r>
              <a:rPr lang="en-US" altLang="en-US" sz="2800" dirty="0">
                <a:solidFill>
                  <a:schemeClr val="tx2"/>
                </a:solidFill>
              </a:rPr>
              <a:t>The Bible tells us to pray for each other</a:t>
            </a:r>
            <a:endParaRPr lang="en-US" altLang="en-US" sz="2800" dirty="0"/>
          </a:p>
          <a:p>
            <a:pPr lvl="1" eaLnBrk="1" hangingPunct="1">
              <a:lnSpc>
                <a:spcPct val="90000"/>
              </a:lnSpc>
            </a:pPr>
            <a:r>
              <a:rPr lang="en-US" altLang="en-US" sz="2000" dirty="0"/>
              <a:t>Gen 20:7</a:t>
            </a:r>
          </a:p>
          <a:p>
            <a:pPr lvl="1" eaLnBrk="1" hangingPunct="1">
              <a:lnSpc>
                <a:spcPct val="90000"/>
              </a:lnSpc>
            </a:pPr>
            <a:r>
              <a:rPr lang="en-US" altLang="en-US" sz="2000" dirty="0"/>
              <a:t>2 </a:t>
            </a:r>
            <a:r>
              <a:rPr lang="en-US" altLang="en-US" sz="2000" dirty="0" err="1"/>
              <a:t>Macc</a:t>
            </a:r>
            <a:r>
              <a:rPr lang="en-US" altLang="en-US" sz="2000" dirty="0"/>
              <a:t> 12:39-45</a:t>
            </a:r>
          </a:p>
          <a:p>
            <a:pPr lvl="1" eaLnBrk="1" hangingPunct="1">
              <a:lnSpc>
                <a:spcPct val="90000"/>
              </a:lnSpc>
            </a:pPr>
            <a:r>
              <a:rPr lang="en-US" altLang="en-US" sz="2000" dirty="0"/>
              <a:t>2 </a:t>
            </a:r>
            <a:r>
              <a:rPr lang="en-US" altLang="en-US" sz="2000" dirty="0" err="1"/>
              <a:t>Macc</a:t>
            </a:r>
            <a:r>
              <a:rPr lang="en-US" altLang="en-US" sz="2000" dirty="0"/>
              <a:t> 15:12-14</a:t>
            </a:r>
          </a:p>
          <a:p>
            <a:pPr lvl="1" eaLnBrk="1" hangingPunct="1">
              <a:lnSpc>
                <a:spcPct val="90000"/>
              </a:lnSpc>
            </a:pPr>
            <a:r>
              <a:rPr lang="en-US" altLang="en-US" sz="2000" dirty="0"/>
              <a:t>1 Tim 2:1-4</a:t>
            </a:r>
          </a:p>
          <a:p>
            <a:pPr lvl="1" eaLnBrk="1" hangingPunct="1">
              <a:lnSpc>
                <a:spcPct val="90000"/>
              </a:lnSpc>
            </a:pPr>
            <a:r>
              <a:rPr lang="en-US" altLang="en-US" sz="2000" dirty="0"/>
              <a:t>2 Tim 1:3</a:t>
            </a:r>
          </a:p>
          <a:p>
            <a:pPr lvl="1" eaLnBrk="1" hangingPunct="1">
              <a:lnSpc>
                <a:spcPct val="90000"/>
              </a:lnSpc>
            </a:pPr>
            <a:r>
              <a:rPr lang="en-US" altLang="en-US" sz="2000" dirty="0"/>
              <a:t>Rom 10:1</a:t>
            </a:r>
          </a:p>
          <a:p>
            <a:pPr lvl="1" eaLnBrk="1" hangingPunct="1">
              <a:lnSpc>
                <a:spcPct val="90000"/>
              </a:lnSpc>
            </a:pPr>
            <a:r>
              <a:rPr lang="en-US" altLang="en-US" sz="2000" dirty="0"/>
              <a:t>Rom 15:30-32</a:t>
            </a:r>
          </a:p>
          <a:p>
            <a:pPr lvl="1" eaLnBrk="1" hangingPunct="1">
              <a:lnSpc>
                <a:spcPct val="90000"/>
              </a:lnSpc>
            </a:pPr>
            <a:r>
              <a:rPr lang="en-US" altLang="en-US" sz="2000" dirty="0"/>
              <a:t>2 Cor 1:10</a:t>
            </a:r>
          </a:p>
          <a:p>
            <a:pPr lvl="1" eaLnBrk="1" hangingPunct="1">
              <a:lnSpc>
                <a:spcPct val="90000"/>
              </a:lnSpc>
            </a:pPr>
            <a:r>
              <a:rPr lang="en-US" altLang="en-US" sz="2000" dirty="0"/>
              <a:t>Col 1:4, 9-10</a:t>
            </a:r>
          </a:p>
          <a:p>
            <a:pPr lvl="1" eaLnBrk="1" hangingPunct="1">
              <a:lnSpc>
                <a:spcPct val="90000"/>
              </a:lnSpc>
            </a:pPr>
            <a:r>
              <a:rPr lang="en-US" altLang="en-US" sz="2000" dirty="0"/>
              <a:t>Eph 6:18</a:t>
            </a:r>
          </a:p>
          <a:p>
            <a:pPr lvl="1" eaLnBrk="1" hangingPunct="1">
              <a:lnSpc>
                <a:spcPct val="90000"/>
              </a:lnSpc>
            </a:pPr>
            <a:r>
              <a:rPr lang="en-US" altLang="en-US" sz="2000" dirty="0"/>
              <a:t>James 5:16</a:t>
            </a:r>
          </a:p>
          <a:p>
            <a:pPr lvl="1" eaLnBrk="1" hangingPunct="1">
              <a:lnSpc>
                <a:spcPct val="90000"/>
              </a:lnSpc>
            </a:pPr>
            <a:r>
              <a:rPr lang="en-US" altLang="en-US" sz="2000" dirty="0"/>
              <a:t>Acts 12:5</a:t>
            </a:r>
          </a:p>
          <a:p>
            <a:pPr eaLnBrk="1" hangingPunct="1">
              <a:lnSpc>
                <a:spcPct val="90000"/>
              </a:lnSpc>
              <a:buFont typeface="Wingdings" pitchFamily="2" charset="2"/>
              <a:buNone/>
            </a:pPr>
            <a:r>
              <a:rPr lang="en-US" altLang="en-US" sz="2800" dirty="0"/>
              <a:t> </a:t>
            </a:r>
          </a:p>
        </p:txBody>
      </p:sp>
      <p:sp>
        <p:nvSpPr>
          <p:cNvPr id="37889" name="Slide Number Placeholder 5">
            <a:extLst>
              <a:ext uri="{FF2B5EF4-FFF2-40B4-BE49-F238E27FC236}">
                <a16:creationId xmlns:a16="http://schemas.microsoft.com/office/drawing/2014/main" id="{5F852D5B-15F8-DB87-9891-6165AB9E6D47}"/>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8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folHlink"/>
              </a:buClr>
              <a:buSzPct val="80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hlink"/>
              </a:buClr>
              <a:buSzPct val="70000"/>
              <a:buFont typeface="Wingdings"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6AD8A647-AE29-2F4E-8214-B20B2836FE19}" type="slidenum">
              <a:rPr lang="en-US" altLang="en-US" sz="1400">
                <a:solidFill>
                  <a:schemeClr val="bg2"/>
                </a:solidFill>
              </a:rPr>
              <a:pPr>
                <a:spcBef>
                  <a:spcPct val="0"/>
                </a:spcBef>
                <a:buClrTx/>
                <a:buSzTx/>
                <a:buFontTx/>
                <a:buNone/>
              </a:pPr>
              <a:t>11</a:t>
            </a:fld>
            <a:endParaRPr lang="en-US" altLang="en-US" sz="1400">
              <a:solidFill>
                <a:schemeClr val="bg2"/>
              </a:solidFill>
            </a:endParaRPr>
          </a:p>
        </p:txBody>
      </p:sp>
      <p:pic>
        <p:nvPicPr>
          <p:cNvPr id="37892" name="Picture 5" descr="jc3">
            <a:extLst>
              <a:ext uri="{FF2B5EF4-FFF2-40B4-BE49-F238E27FC236}">
                <a16:creationId xmlns:a16="http://schemas.microsoft.com/office/drawing/2014/main" id="{527FBD45-2867-E241-BFDF-C1B87422A6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4876800"/>
            <a:ext cx="1357313"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a:extLst>
              <a:ext uri="{FF2B5EF4-FFF2-40B4-BE49-F238E27FC236}">
                <a16:creationId xmlns:a16="http://schemas.microsoft.com/office/drawing/2014/main" id="{3EA94202-D495-8F80-B765-F150F666CE4B}"/>
              </a:ext>
            </a:extLst>
          </p:cNvPr>
          <p:cNvSpPr>
            <a:spLocks noGrp="1" noChangeArrowheads="1"/>
          </p:cNvSpPr>
          <p:nvPr>
            <p:ph type="title"/>
          </p:nvPr>
        </p:nvSpPr>
        <p:spPr/>
        <p:txBody>
          <a:bodyPr/>
          <a:lstStyle/>
          <a:p>
            <a:r>
              <a:rPr lang="en-US" altLang="en-US" dirty="0"/>
              <a:t>What Are Patron Saints?</a:t>
            </a:r>
          </a:p>
        </p:txBody>
      </p:sp>
      <p:sp>
        <p:nvSpPr>
          <p:cNvPr id="24578" name="Content Placeholder 2">
            <a:extLst>
              <a:ext uri="{FF2B5EF4-FFF2-40B4-BE49-F238E27FC236}">
                <a16:creationId xmlns:a16="http://schemas.microsoft.com/office/drawing/2014/main" id="{8A211499-2182-F076-6F37-AF1F20F2CCBF}"/>
              </a:ext>
            </a:extLst>
          </p:cNvPr>
          <p:cNvSpPr>
            <a:spLocks noGrp="1" noChangeArrowheads="1"/>
          </p:cNvSpPr>
          <p:nvPr>
            <p:ph idx="1"/>
          </p:nvPr>
        </p:nvSpPr>
        <p:spPr>
          <a:xfrm>
            <a:off x="1257300" y="1752600"/>
            <a:ext cx="7124700" cy="4297343"/>
          </a:xfrm>
        </p:spPr>
        <p:txBody>
          <a:bodyPr>
            <a:normAutofit/>
          </a:bodyPr>
          <a:lstStyle/>
          <a:p>
            <a:r>
              <a:rPr lang="en-US" altLang="en-US" sz="2400" dirty="0"/>
              <a:t>The early Christians venerated the martyrs of their town or area</a:t>
            </a:r>
          </a:p>
          <a:p>
            <a:pPr lvl="1"/>
            <a:r>
              <a:rPr lang="en-US" altLang="en-US" sz="2400" dirty="0"/>
              <a:t>Asked them to interceded for them to help </a:t>
            </a:r>
          </a:p>
          <a:p>
            <a:pPr lvl="1"/>
            <a:r>
              <a:rPr lang="en-US" altLang="en-US" sz="2400" dirty="0"/>
              <a:t>These were “patron saints” of that area</a:t>
            </a:r>
          </a:p>
          <a:p>
            <a:r>
              <a:rPr lang="en-US" altLang="en-US" sz="2400" dirty="0"/>
              <a:t>In the Middle Ages, people looked to saints for help in daily lives: occupations, illnesses, family, perils, decisions</a:t>
            </a:r>
          </a:p>
        </p:txBody>
      </p:sp>
      <p:sp>
        <p:nvSpPr>
          <p:cNvPr id="24579" name="Slide Number Placeholder 3">
            <a:extLst>
              <a:ext uri="{FF2B5EF4-FFF2-40B4-BE49-F238E27FC236}">
                <a16:creationId xmlns:a16="http://schemas.microsoft.com/office/drawing/2014/main" id="{139167BB-0982-E724-C49B-B034E2FE5363}"/>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8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folHlink"/>
              </a:buClr>
              <a:buSzPct val="80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hlink"/>
              </a:buClr>
              <a:buSzPct val="70000"/>
              <a:buFont typeface="Wingdings"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1B88435A-4F4A-BF4D-A9E3-C28B07402034}" type="slidenum">
              <a:rPr lang="en-US" altLang="en-US" sz="1400">
                <a:solidFill>
                  <a:schemeClr val="bg2"/>
                </a:solidFill>
              </a:rPr>
              <a:pPr>
                <a:spcBef>
                  <a:spcPct val="0"/>
                </a:spcBef>
                <a:buClrTx/>
                <a:buSzTx/>
                <a:buFontTx/>
                <a:buNone/>
              </a:pPr>
              <a:t>12</a:t>
            </a:fld>
            <a:endParaRPr lang="en-US" altLang="en-US" sz="1400">
              <a:solidFill>
                <a:schemeClr val="bg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4578">
                                            <p:txEl>
                                              <p:pRg st="0" end="0"/>
                                            </p:txEl>
                                          </p:spTgt>
                                        </p:tgtEl>
                                        <p:attrNameLst>
                                          <p:attrName>style.visibility</p:attrName>
                                        </p:attrNameLst>
                                      </p:cBhvr>
                                      <p:to>
                                        <p:strVal val="visible"/>
                                      </p:to>
                                    </p:set>
                                    <p:animEffect transition="in" filter="checkerboard(across)">
                                      <p:cBhvr>
                                        <p:cTn id="7" dur="1000"/>
                                        <p:tgtEl>
                                          <p:spTgt spid="24578">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24578">
                                            <p:txEl>
                                              <p:pRg st="1" end="1"/>
                                            </p:txEl>
                                          </p:spTgt>
                                        </p:tgtEl>
                                        <p:attrNameLst>
                                          <p:attrName>style.visibility</p:attrName>
                                        </p:attrNameLst>
                                      </p:cBhvr>
                                      <p:to>
                                        <p:strVal val="visible"/>
                                      </p:to>
                                    </p:set>
                                    <p:animEffect transition="in" filter="checkerboard(across)">
                                      <p:cBhvr>
                                        <p:cTn id="10" dur="1000"/>
                                        <p:tgtEl>
                                          <p:spTgt spid="24578">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24578">
                                            <p:txEl>
                                              <p:pRg st="2" end="2"/>
                                            </p:txEl>
                                          </p:spTgt>
                                        </p:tgtEl>
                                        <p:attrNameLst>
                                          <p:attrName>style.visibility</p:attrName>
                                        </p:attrNameLst>
                                      </p:cBhvr>
                                      <p:to>
                                        <p:strVal val="visible"/>
                                      </p:to>
                                    </p:set>
                                    <p:animEffect transition="in" filter="checkerboard(across)">
                                      <p:cBhvr>
                                        <p:cTn id="13" dur="1000"/>
                                        <p:tgtEl>
                                          <p:spTgt spid="24578">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24578">
                                            <p:txEl>
                                              <p:pRg st="3" end="3"/>
                                            </p:txEl>
                                          </p:spTgt>
                                        </p:tgtEl>
                                        <p:attrNameLst>
                                          <p:attrName>style.visibility</p:attrName>
                                        </p:attrNameLst>
                                      </p:cBhvr>
                                      <p:to>
                                        <p:strVal val="visible"/>
                                      </p:to>
                                    </p:set>
                                    <p:animEffect transition="in" filter="dissolve">
                                      <p:cBhvr>
                                        <p:cTn id="18" dur="1000"/>
                                        <p:tgtEl>
                                          <p:spTgt spid="2457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026">
            <a:extLst>
              <a:ext uri="{FF2B5EF4-FFF2-40B4-BE49-F238E27FC236}">
                <a16:creationId xmlns:a16="http://schemas.microsoft.com/office/drawing/2014/main" id="{11C479BF-086C-F25F-14F7-CD6CBB5C071C}"/>
              </a:ext>
            </a:extLst>
          </p:cNvPr>
          <p:cNvSpPr>
            <a:spLocks noGrp="1" noChangeArrowheads="1"/>
          </p:cNvSpPr>
          <p:nvPr>
            <p:ph type="title"/>
          </p:nvPr>
        </p:nvSpPr>
        <p:spPr>
          <a:xfrm>
            <a:off x="1371600" y="762000"/>
            <a:ext cx="6858000" cy="1143000"/>
          </a:xfrm>
        </p:spPr>
        <p:txBody>
          <a:bodyPr>
            <a:normAutofit/>
          </a:bodyPr>
          <a:lstStyle/>
          <a:p>
            <a:pPr eaLnBrk="1" hangingPunct="1"/>
            <a:r>
              <a:rPr lang="en-US" altLang="en-US" sz="3200" dirty="0"/>
              <a:t>Do Saints Bring our Prayers to God?</a:t>
            </a:r>
          </a:p>
        </p:txBody>
      </p:sp>
      <p:sp>
        <p:nvSpPr>
          <p:cNvPr id="39939" name="Rectangle 1027">
            <a:extLst>
              <a:ext uri="{FF2B5EF4-FFF2-40B4-BE49-F238E27FC236}">
                <a16:creationId xmlns:a16="http://schemas.microsoft.com/office/drawing/2014/main" id="{982DE1FC-89AD-0099-2B53-F9BB086B0A8E}"/>
              </a:ext>
            </a:extLst>
          </p:cNvPr>
          <p:cNvSpPr>
            <a:spLocks noGrp="1" noChangeArrowheads="1"/>
          </p:cNvSpPr>
          <p:nvPr>
            <p:ph idx="1"/>
          </p:nvPr>
        </p:nvSpPr>
        <p:spPr>
          <a:xfrm>
            <a:off x="1333500" y="1905000"/>
            <a:ext cx="6477000" cy="1904999"/>
          </a:xfrm>
        </p:spPr>
        <p:txBody>
          <a:bodyPr>
            <a:normAutofit/>
          </a:bodyPr>
          <a:lstStyle/>
          <a:p>
            <a:pPr eaLnBrk="1" hangingPunct="1"/>
            <a:r>
              <a:rPr lang="en-US" altLang="en-US" sz="2400" dirty="0"/>
              <a:t>Rev 5: 8 </a:t>
            </a:r>
          </a:p>
          <a:p>
            <a:pPr eaLnBrk="1" hangingPunct="1"/>
            <a:r>
              <a:rPr lang="en-US" altLang="en-US" sz="2400" dirty="0"/>
              <a:t>Rev 8:3-4</a:t>
            </a:r>
          </a:p>
        </p:txBody>
      </p:sp>
      <p:sp>
        <p:nvSpPr>
          <p:cNvPr id="39937" name="Slide Number Placeholder 5">
            <a:extLst>
              <a:ext uri="{FF2B5EF4-FFF2-40B4-BE49-F238E27FC236}">
                <a16:creationId xmlns:a16="http://schemas.microsoft.com/office/drawing/2014/main" id="{FD0BF3B2-3A7E-0A25-78E6-B351E1348CC5}"/>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8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folHlink"/>
              </a:buClr>
              <a:buSzPct val="80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hlink"/>
              </a:buClr>
              <a:buSzPct val="70000"/>
              <a:buFont typeface="Wingdings"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7409E91C-034C-A145-B061-520ADFB6BE7F}" type="slidenum">
              <a:rPr lang="en-US" altLang="en-US" sz="1400">
                <a:solidFill>
                  <a:schemeClr val="bg2"/>
                </a:solidFill>
              </a:rPr>
              <a:pPr>
                <a:spcBef>
                  <a:spcPct val="0"/>
                </a:spcBef>
                <a:buClrTx/>
                <a:buSzTx/>
                <a:buFontTx/>
                <a:buNone/>
              </a:pPr>
              <a:t>13</a:t>
            </a:fld>
            <a:endParaRPr lang="en-US" altLang="en-US" sz="1400">
              <a:solidFill>
                <a:schemeClr val="bg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dissolve">
                                      <p:cBhvr>
                                        <p:cTn id="7" dur="1000"/>
                                        <p:tgtEl>
                                          <p:spTgt spid="399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9939">
                                            <p:txEl>
                                              <p:pRg st="1" end="1"/>
                                            </p:txEl>
                                          </p:spTgt>
                                        </p:tgtEl>
                                        <p:attrNameLst>
                                          <p:attrName>style.visibility</p:attrName>
                                        </p:attrNameLst>
                                      </p:cBhvr>
                                      <p:to>
                                        <p:strVal val="visible"/>
                                      </p:to>
                                    </p:set>
                                    <p:anim calcmode="lin" valueType="num">
                                      <p:cBhvr additive="base">
                                        <p:cTn id="12" dur="1000" fill="hold"/>
                                        <p:tgtEl>
                                          <p:spTgt spid="39939">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993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a:extLst>
              <a:ext uri="{FF2B5EF4-FFF2-40B4-BE49-F238E27FC236}">
                <a16:creationId xmlns:a16="http://schemas.microsoft.com/office/drawing/2014/main" id="{B1718C7B-7BE1-0C58-6966-BF5E05E7056E}"/>
              </a:ext>
            </a:extLst>
          </p:cNvPr>
          <p:cNvSpPr>
            <a:spLocks noGrp="1" noChangeArrowheads="1"/>
          </p:cNvSpPr>
          <p:nvPr>
            <p:ph type="title"/>
          </p:nvPr>
        </p:nvSpPr>
        <p:spPr/>
        <p:txBody>
          <a:bodyPr/>
          <a:lstStyle/>
          <a:p>
            <a:r>
              <a:rPr lang="en-US" altLang="en-US"/>
              <a:t>Praying to the Saints</a:t>
            </a:r>
          </a:p>
        </p:txBody>
      </p:sp>
      <p:sp>
        <p:nvSpPr>
          <p:cNvPr id="3" name="Content Placeholder 2">
            <a:extLst>
              <a:ext uri="{FF2B5EF4-FFF2-40B4-BE49-F238E27FC236}">
                <a16:creationId xmlns:a16="http://schemas.microsoft.com/office/drawing/2014/main" id="{F16ABABB-BC17-FB46-85D0-C0F8366BE14C}"/>
              </a:ext>
            </a:extLst>
          </p:cNvPr>
          <p:cNvSpPr>
            <a:spLocks noGrp="1"/>
          </p:cNvSpPr>
          <p:nvPr>
            <p:ph idx="1"/>
          </p:nvPr>
        </p:nvSpPr>
        <p:spPr>
          <a:xfrm>
            <a:off x="1239838" y="1727200"/>
            <a:ext cx="7772400" cy="4673600"/>
          </a:xfrm>
        </p:spPr>
        <p:txBody>
          <a:bodyPr/>
          <a:lstStyle/>
          <a:p>
            <a:pPr>
              <a:defRPr/>
            </a:pPr>
            <a:r>
              <a:rPr lang="en-US" sz="2400" dirty="0"/>
              <a:t>Prayer is a form of communication</a:t>
            </a:r>
          </a:p>
          <a:p>
            <a:pPr>
              <a:defRPr/>
            </a:pPr>
            <a:r>
              <a:rPr lang="en-US" sz="2400" dirty="0"/>
              <a:t>Worship formerly meant worthy of respect; has evolved to refer to adoration of a deity</a:t>
            </a:r>
          </a:p>
          <a:p>
            <a:pPr>
              <a:defRPr/>
            </a:pPr>
            <a:r>
              <a:rPr lang="en-US" sz="2400" dirty="0"/>
              <a:t>Prayer is not necessarily worship</a:t>
            </a:r>
          </a:p>
          <a:p>
            <a:pPr>
              <a:defRPr/>
            </a:pPr>
            <a:r>
              <a:rPr lang="en-US" sz="2400" dirty="0"/>
              <a:t>Catholic explanation of the way we pray </a:t>
            </a:r>
          </a:p>
          <a:p>
            <a:pPr lvl="2">
              <a:defRPr/>
            </a:pPr>
            <a:r>
              <a:rPr lang="en-US" sz="2400" dirty="0"/>
              <a:t>Latria – supreme worship reserved for God</a:t>
            </a:r>
          </a:p>
          <a:p>
            <a:pPr lvl="2">
              <a:defRPr/>
            </a:pPr>
            <a:r>
              <a:rPr lang="en-US" sz="2400" dirty="0"/>
              <a:t>Dulia – veneration and reverence of saints</a:t>
            </a:r>
          </a:p>
          <a:p>
            <a:pPr lvl="2">
              <a:defRPr/>
            </a:pPr>
            <a:r>
              <a:rPr lang="en-US" sz="2400" dirty="0"/>
              <a:t>Hyperdulia – extra veneration for Mary</a:t>
            </a:r>
          </a:p>
          <a:p>
            <a:pPr marL="0" indent="0">
              <a:buFont typeface="Wingdings" pitchFamily="2" charset="2"/>
              <a:buNone/>
              <a:defRPr/>
            </a:pPr>
            <a:endParaRPr lang="en-US" dirty="0"/>
          </a:p>
        </p:txBody>
      </p:sp>
      <p:sp>
        <p:nvSpPr>
          <p:cNvPr id="33795" name="Slide Number Placeholder 3">
            <a:extLst>
              <a:ext uri="{FF2B5EF4-FFF2-40B4-BE49-F238E27FC236}">
                <a16:creationId xmlns:a16="http://schemas.microsoft.com/office/drawing/2014/main" id="{8803B5A1-09F5-7047-9C01-CFD8E3DAC899}"/>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8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folHlink"/>
              </a:buClr>
              <a:buSzPct val="80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hlink"/>
              </a:buClr>
              <a:buSzPct val="70000"/>
              <a:buFont typeface="Wingdings"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C0861BA0-3363-1840-83C2-C29794E6E535}" type="slidenum">
              <a:rPr lang="en-US" altLang="en-US" sz="1400">
                <a:solidFill>
                  <a:schemeClr val="bg2"/>
                </a:solidFill>
              </a:rPr>
              <a:pPr>
                <a:spcBef>
                  <a:spcPct val="0"/>
                </a:spcBef>
                <a:buClrTx/>
                <a:buSzTx/>
                <a:buFontTx/>
                <a:buNone/>
              </a:pPr>
              <a:t>14</a:t>
            </a:fld>
            <a:endParaRPr lang="en-US" altLang="en-US" sz="1400">
              <a:solidFill>
                <a:schemeClr val="bg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linds(horizontal)">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ircle(in)">
                                      <p:cBhvr>
                                        <p:cTn id="23" dur="2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12"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strips(downLeft)">
                                      <p:cBhvr>
                                        <p:cTn id="28" dur="1000"/>
                                        <p:tgtEl>
                                          <p:spTgt spid="3">
                                            <p:txEl>
                                              <p:pRg st="4" end="4"/>
                                            </p:txEl>
                                          </p:spTgt>
                                        </p:tgtEl>
                                      </p:cBhvr>
                                    </p:animEffect>
                                  </p:childTnLst>
                                </p:cTn>
                              </p:par>
                              <p:par>
                                <p:cTn id="29" presetID="18" presetClass="entr" presetSubtype="12"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strips(downLeft)">
                                      <p:cBhvr>
                                        <p:cTn id="31" dur="1000"/>
                                        <p:tgtEl>
                                          <p:spTgt spid="3">
                                            <p:txEl>
                                              <p:pRg st="5" end="5"/>
                                            </p:txEl>
                                          </p:spTgt>
                                        </p:tgtEl>
                                      </p:cBhvr>
                                    </p:animEffect>
                                  </p:childTnLst>
                                </p:cTn>
                              </p:par>
                              <p:par>
                                <p:cTn id="32" presetID="18" presetClass="entr" presetSubtype="12" fill="hold"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strips(downLeft)">
                                      <p:cBhvr>
                                        <p:cTn id="34"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a:extLst>
              <a:ext uri="{FF2B5EF4-FFF2-40B4-BE49-F238E27FC236}">
                <a16:creationId xmlns:a16="http://schemas.microsoft.com/office/drawing/2014/main" id="{43BE1490-FE5A-B06A-08BA-98CD7F738AA3}"/>
              </a:ext>
            </a:extLst>
          </p:cNvPr>
          <p:cNvSpPr>
            <a:spLocks noGrp="1" noChangeArrowheads="1"/>
          </p:cNvSpPr>
          <p:nvPr>
            <p:ph type="title"/>
          </p:nvPr>
        </p:nvSpPr>
        <p:spPr/>
        <p:txBody>
          <a:bodyPr/>
          <a:lstStyle/>
          <a:p>
            <a:r>
              <a:rPr lang="en-US" altLang="en-US" dirty="0"/>
              <a:t>Praying to the Saints Summary</a:t>
            </a:r>
          </a:p>
        </p:txBody>
      </p:sp>
      <p:sp>
        <p:nvSpPr>
          <p:cNvPr id="35842" name="Content Placeholder 2">
            <a:extLst>
              <a:ext uri="{FF2B5EF4-FFF2-40B4-BE49-F238E27FC236}">
                <a16:creationId xmlns:a16="http://schemas.microsoft.com/office/drawing/2014/main" id="{172D1FF1-5865-62F2-95F5-2C4C4E961B5A}"/>
              </a:ext>
            </a:extLst>
          </p:cNvPr>
          <p:cNvSpPr>
            <a:spLocks noGrp="1" noChangeArrowheads="1"/>
          </p:cNvSpPr>
          <p:nvPr>
            <p:ph idx="1"/>
          </p:nvPr>
        </p:nvSpPr>
        <p:spPr>
          <a:xfrm>
            <a:off x="1047750" y="1885286"/>
            <a:ext cx="7048500" cy="3581400"/>
          </a:xfrm>
        </p:spPr>
        <p:txBody>
          <a:bodyPr/>
          <a:lstStyle/>
          <a:p>
            <a:pPr lvl="1"/>
            <a:r>
              <a:rPr lang="en-US" altLang="en-US" sz="2400" dirty="0"/>
              <a:t>We do not and must not worship Mary and the saints as we do God</a:t>
            </a:r>
          </a:p>
          <a:p>
            <a:pPr lvl="1"/>
            <a:r>
              <a:rPr lang="en-US" altLang="en-US" sz="2400" dirty="0"/>
              <a:t>We look to them all – </a:t>
            </a:r>
          </a:p>
          <a:p>
            <a:pPr lvl="2"/>
            <a:r>
              <a:rPr lang="en-US" altLang="en-US" sz="2000" dirty="0"/>
              <a:t>For inspiration</a:t>
            </a:r>
          </a:p>
          <a:p>
            <a:pPr lvl="2"/>
            <a:r>
              <a:rPr lang="en-US" altLang="en-US" sz="2200" dirty="0"/>
              <a:t>For help</a:t>
            </a:r>
          </a:p>
          <a:p>
            <a:pPr lvl="2"/>
            <a:r>
              <a:rPr lang="en-US" altLang="en-US" sz="2200" dirty="0"/>
              <a:t> To pray with us to God</a:t>
            </a:r>
          </a:p>
          <a:p>
            <a:pPr lvl="1"/>
            <a:endParaRPr lang="en-US" altLang="en-US" dirty="0"/>
          </a:p>
        </p:txBody>
      </p:sp>
      <p:sp>
        <p:nvSpPr>
          <p:cNvPr id="35843" name="Slide Number Placeholder 3">
            <a:extLst>
              <a:ext uri="{FF2B5EF4-FFF2-40B4-BE49-F238E27FC236}">
                <a16:creationId xmlns:a16="http://schemas.microsoft.com/office/drawing/2014/main" id="{900BCB39-CE1D-E142-A1B9-E85F5F754DB9}"/>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8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folHlink"/>
              </a:buClr>
              <a:buSzPct val="80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hlink"/>
              </a:buClr>
              <a:buSzPct val="70000"/>
              <a:buFont typeface="Wingdings"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5ACBADD9-587B-794F-8ED2-8D05F35D8D3A}" type="slidenum">
              <a:rPr lang="en-US" altLang="en-US" sz="1400">
                <a:solidFill>
                  <a:schemeClr val="bg2"/>
                </a:solidFill>
              </a:rPr>
              <a:pPr>
                <a:spcBef>
                  <a:spcPct val="0"/>
                </a:spcBef>
                <a:buClrTx/>
                <a:buSzTx/>
                <a:buFontTx/>
                <a:buNone/>
              </a:pPr>
              <a:t>15</a:t>
            </a:fld>
            <a:endParaRPr lang="en-US" altLang="en-US" sz="1400">
              <a:solidFill>
                <a:schemeClr val="bg2"/>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F1381BD3-4973-3BD4-92FE-2121BAA8871A}"/>
              </a:ext>
            </a:extLst>
          </p:cNvPr>
          <p:cNvSpPr>
            <a:spLocks noGrp="1" noChangeArrowheads="1"/>
          </p:cNvSpPr>
          <p:nvPr>
            <p:ph type="title"/>
          </p:nvPr>
        </p:nvSpPr>
        <p:spPr/>
        <p:txBody>
          <a:bodyPr>
            <a:normAutofit/>
          </a:bodyPr>
          <a:lstStyle/>
          <a:p>
            <a:r>
              <a:rPr lang="en-US" altLang="en-US" sz="3600" dirty="0"/>
              <a:t>The Saints in the Liturgy</a:t>
            </a:r>
          </a:p>
        </p:txBody>
      </p:sp>
      <p:sp>
        <p:nvSpPr>
          <p:cNvPr id="32770" name="Content Placeholder 2">
            <a:extLst>
              <a:ext uri="{FF2B5EF4-FFF2-40B4-BE49-F238E27FC236}">
                <a16:creationId xmlns:a16="http://schemas.microsoft.com/office/drawing/2014/main" id="{9A59C438-F50F-46FF-2A7D-5291F2936045}"/>
              </a:ext>
            </a:extLst>
          </p:cNvPr>
          <p:cNvSpPr>
            <a:spLocks noGrp="1" noChangeArrowheads="1"/>
          </p:cNvSpPr>
          <p:nvPr>
            <p:ph idx="1"/>
          </p:nvPr>
        </p:nvSpPr>
        <p:spPr>
          <a:xfrm>
            <a:off x="1961317" y="2057400"/>
            <a:ext cx="5713092" cy="3230544"/>
          </a:xfrm>
        </p:spPr>
        <p:txBody>
          <a:bodyPr>
            <a:normAutofit/>
          </a:bodyPr>
          <a:lstStyle/>
          <a:p>
            <a:r>
              <a:rPr lang="en-US" altLang="en-US" sz="2400" dirty="0"/>
              <a:t>We profess our belief in the communion of saints in the Apostle’s Creed</a:t>
            </a:r>
          </a:p>
          <a:p>
            <a:r>
              <a:rPr lang="en-US" altLang="en-US" sz="2400" dirty="0"/>
              <a:t>We invoke the angels and saints in the prayer of consecration</a:t>
            </a:r>
          </a:p>
        </p:txBody>
      </p:sp>
      <p:sp>
        <p:nvSpPr>
          <p:cNvPr id="32771" name="Slide Number Placeholder 3">
            <a:extLst>
              <a:ext uri="{FF2B5EF4-FFF2-40B4-BE49-F238E27FC236}">
                <a16:creationId xmlns:a16="http://schemas.microsoft.com/office/drawing/2014/main" id="{0AE3A104-3FB2-3C70-9309-CD0F4CB9AD96}"/>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8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folHlink"/>
              </a:buClr>
              <a:buSzPct val="80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hlink"/>
              </a:buClr>
              <a:buSzPct val="70000"/>
              <a:buFont typeface="Wingdings"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74AEDAA6-5856-CF45-9462-4574B65934E5}" type="slidenum">
              <a:rPr lang="en-US" altLang="en-US" sz="1400">
                <a:solidFill>
                  <a:schemeClr val="bg2"/>
                </a:solidFill>
              </a:rPr>
              <a:pPr>
                <a:spcBef>
                  <a:spcPct val="0"/>
                </a:spcBef>
                <a:buClrTx/>
                <a:buSzTx/>
                <a:buFontTx/>
                <a:buNone/>
              </a:pPr>
              <a:t>16</a:t>
            </a:fld>
            <a:endParaRPr lang="en-US" altLang="en-US" sz="1400">
              <a:solidFill>
                <a:schemeClr val="bg2"/>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272D3F56-D2A3-5D28-EDC7-7F15986B563B}"/>
              </a:ext>
            </a:extLst>
          </p:cNvPr>
          <p:cNvSpPr>
            <a:spLocks noGrp="1" noChangeArrowheads="1"/>
          </p:cNvSpPr>
          <p:nvPr>
            <p:ph type="title"/>
          </p:nvPr>
        </p:nvSpPr>
        <p:spPr>
          <a:xfrm>
            <a:off x="1295400" y="609600"/>
            <a:ext cx="7086600" cy="1143000"/>
          </a:xfrm>
        </p:spPr>
        <p:txBody>
          <a:bodyPr/>
          <a:lstStyle/>
          <a:p>
            <a:pPr algn="ctr" eaLnBrk="1" hangingPunct="1"/>
            <a:r>
              <a:rPr lang="en-US" altLang="en-US" sz="3600"/>
              <a:t>The Early Fathers</a:t>
            </a:r>
          </a:p>
        </p:txBody>
      </p:sp>
      <p:sp>
        <p:nvSpPr>
          <p:cNvPr id="41987" name="Rectangle 3">
            <a:extLst>
              <a:ext uri="{FF2B5EF4-FFF2-40B4-BE49-F238E27FC236}">
                <a16:creationId xmlns:a16="http://schemas.microsoft.com/office/drawing/2014/main" id="{618EACB9-3231-1EA1-F2A9-76971C4E85D7}"/>
              </a:ext>
            </a:extLst>
          </p:cNvPr>
          <p:cNvSpPr>
            <a:spLocks noGrp="1" noChangeArrowheads="1"/>
          </p:cNvSpPr>
          <p:nvPr>
            <p:ph idx="1"/>
          </p:nvPr>
        </p:nvSpPr>
        <p:spPr>
          <a:xfrm>
            <a:off x="1143000" y="1828800"/>
            <a:ext cx="7239000" cy="4876800"/>
          </a:xfrm>
        </p:spPr>
        <p:txBody>
          <a:bodyPr/>
          <a:lstStyle/>
          <a:p>
            <a:pPr eaLnBrk="1" hangingPunct="1"/>
            <a:r>
              <a:rPr lang="en-US" altLang="en-US" sz="2400" dirty="0"/>
              <a:t>St. Cyril of Jerusalem (A.D. 315-386) in about 348:</a:t>
            </a:r>
          </a:p>
          <a:p>
            <a:pPr lvl="1" eaLnBrk="1" hangingPunct="1"/>
            <a:r>
              <a:rPr lang="ja-JP" altLang="en-US" sz="2000"/>
              <a:t>“</a:t>
            </a:r>
            <a:r>
              <a:rPr lang="en-US" altLang="ja-JP" sz="2000" dirty="0"/>
              <a:t>Then we commemorate also those who have fallen asleep before us, first the patriarchs, prophets, apostles, and martyrs, </a:t>
            </a:r>
            <a:r>
              <a:rPr lang="en-US" altLang="ja-JP" sz="2000" dirty="0">
                <a:solidFill>
                  <a:srgbClr val="00B0F0"/>
                </a:solidFill>
              </a:rPr>
              <a:t>that at their prayers and intercessions God would receive our petition</a:t>
            </a:r>
            <a:r>
              <a:rPr lang="en-US" altLang="ja-JP" sz="2000" dirty="0"/>
              <a:t>. Then on behalf, also of the holy Fathers and bishops who have fallen asleep before us and, in a word, of all who in past years have fallen asleep among us, </a:t>
            </a:r>
            <a:r>
              <a:rPr lang="en-US" altLang="ja-JP" sz="2000" dirty="0">
                <a:solidFill>
                  <a:srgbClr val="00B0F0"/>
                </a:solidFill>
              </a:rPr>
              <a:t>believing that it will be a very great benefit to the souls for whom the supplication is put up [i.e. offered up to God] while that holy and most awful sacrifice is set forth.</a:t>
            </a:r>
            <a:r>
              <a:rPr lang="ja-JP" altLang="en-US" sz="2000">
                <a:solidFill>
                  <a:srgbClr val="00B0F0"/>
                </a:solidFill>
              </a:rPr>
              <a:t>”</a:t>
            </a:r>
            <a:endParaRPr lang="en-US" altLang="en-US" sz="2000" dirty="0">
              <a:solidFill>
                <a:srgbClr val="00B0F0"/>
              </a:solidFill>
            </a:endParaRPr>
          </a:p>
        </p:txBody>
      </p:sp>
      <p:sp>
        <p:nvSpPr>
          <p:cNvPr id="41985" name="Slide Number Placeholder 5">
            <a:extLst>
              <a:ext uri="{FF2B5EF4-FFF2-40B4-BE49-F238E27FC236}">
                <a16:creationId xmlns:a16="http://schemas.microsoft.com/office/drawing/2014/main" id="{9E504602-9A38-990A-812E-C4ED8EDA3835}"/>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8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folHlink"/>
              </a:buClr>
              <a:buSzPct val="80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hlink"/>
              </a:buClr>
              <a:buSzPct val="70000"/>
              <a:buFont typeface="Wingdings"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F871223C-60F3-944C-810C-F4FBB6731537}" type="slidenum">
              <a:rPr lang="en-US" altLang="en-US" sz="1400">
                <a:solidFill>
                  <a:schemeClr val="bg2"/>
                </a:solidFill>
              </a:rPr>
              <a:pPr>
                <a:spcBef>
                  <a:spcPct val="0"/>
                </a:spcBef>
                <a:buClrTx/>
                <a:buSzTx/>
                <a:buFontTx/>
                <a:buNone/>
              </a:pPr>
              <a:t>17</a:t>
            </a:fld>
            <a:endParaRPr lang="en-US" altLang="en-US" sz="1400">
              <a:solidFill>
                <a:schemeClr val="bg2"/>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C299689F-252E-381D-23F1-7317F07FFB5A}"/>
              </a:ext>
            </a:extLst>
          </p:cNvPr>
          <p:cNvSpPr>
            <a:spLocks noGrp="1" noChangeArrowheads="1"/>
          </p:cNvSpPr>
          <p:nvPr>
            <p:ph type="title"/>
          </p:nvPr>
        </p:nvSpPr>
        <p:spPr>
          <a:xfrm>
            <a:off x="1295400" y="762000"/>
            <a:ext cx="7086600" cy="1143000"/>
          </a:xfrm>
        </p:spPr>
        <p:txBody>
          <a:bodyPr/>
          <a:lstStyle/>
          <a:p>
            <a:pPr algn="ctr" eaLnBrk="1" hangingPunct="1"/>
            <a:r>
              <a:rPr lang="en-US" altLang="en-US" sz="3600"/>
              <a:t>The Early Fathers, cont.</a:t>
            </a:r>
          </a:p>
        </p:txBody>
      </p:sp>
      <p:sp>
        <p:nvSpPr>
          <p:cNvPr id="43011" name="Rectangle 3">
            <a:extLst>
              <a:ext uri="{FF2B5EF4-FFF2-40B4-BE49-F238E27FC236}">
                <a16:creationId xmlns:a16="http://schemas.microsoft.com/office/drawing/2014/main" id="{ED9DB9FF-246C-0BEE-DEB4-5524C0766274}"/>
              </a:ext>
            </a:extLst>
          </p:cNvPr>
          <p:cNvSpPr>
            <a:spLocks noGrp="1" noChangeArrowheads="1"/>
          </p:cNvSpPr>
          <p:nvPr>
            <p:ph idx="1"/>
          </p:nvPr>
        </p:nvSpPr>
        <p:spPr>
          <a:xfrm>
            <a:off x="1219200" y="2057400"/>
            <a:ext cx="7239000" cy="4267200"/>
          </a:xfrm>
        </p:spPr>
        <p:txBody>
          <a:bodyPr>
            <a:normAutofit fontScale="92500" lnSpcReduction="10000"/>
          </a:bodyPr>
          <a:lstStyle/>
          <a:p>
            <a:pPr eaLnBrk="1" hangingPunct="1"/>
            <a:r>
              <a:rPr lang="en-US" altLang="en-US" sz="2400" dirty="0"/>
              <a:t>St. Jerome (A.D. 347-419), in a letter against a heretic named Vigilantius in 406:</a:t>
            </a:r>
          </a:p>
          <a:p>
            <a:pPr lvl="1" eaLnBrk="1" hangingPunct="1"/>
            <a:r>
              <a:rPr lang="ja-JP" altLang="en-US" sz="2000"/>
              <a:t>“</a:t>
            </a:r>
            <a:r>
              <a:rPr lang="en-US" altLang="ja-JP" sz="2000" dirty="0"/>
              <a:t>You say in your book that while we live, we are able to pray for each other, but afterwards, when we have died, the prayer of no person for another can be heard; and this is especially clear since the martyrs, though they cry for vengeance for their own blood, have never been able to obtain their request. </a:t>
            </a:r>
            <a:r>
              <a:rPr lang="en-US" altLang="ja-JP" sz="2000" dirty="0">
                <a:solidFill>
                  <a:srgbClr val="00B0F0"/>
                </a:solidFill>
              </a:rPr>
              <a:t>But if the Apostles and martyrs while still alive in the body can pray for others, at a time when they ought still to be solicitous about themselves, how much more will they do so after their crowns, victories and triumphs!</a:t>
            </a:r>
            <a:r>
              <a:rPr lang="ja-JP" altLang="en-US" sz="2000">
                <a:solidFill>
                  <a:srgbClr val="00B0F0"/>
                </a:solidFill>
              </a:rPr>
              <a:t>”</a:t>
            </a:r>
            <a:endParaRPr lang="en-US" altLang="en-US" sz="2000" dirty="0">
              <a:solidFill>
                <a:srgbClr val="00B0F0"/>
              </a:solidFill>
            </a:endParaRPr>
          </a:p>
        </p:txBody>
      </p:sp>
      <p:sp>
        <p:nvSpPr>
          <p:cNvPr id="43009" name="Slide Number Placeholder 5">
            <a:extLst>
              <a:ext uri="{FF2B5EF4-FFF2-40B4-BE49-F238E27FC236}">
                <a16:creationId xmlns:a16="http://schemas.microsoft.com/office/drawing/2014/main" id="{913B9406-2E78-B7FB-33F1-F37CACB303D5}"/>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8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folHlink"/>
              </a:buClr>
              <a:buSzPct val="80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hlink"/>
              </a:buClr>
              <a:buSzPct val="70000"/>
              <a:buFont typeface="Wingdings"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C1D94DE1-9CE3-D547-9E9A-11DDD91965B1}" type="slidenum">
              <a:rPr lang="en-US" altLang="en-US" sz="1400">
                <a:solidFill>
                  <a:schemeClr val="bg2"/>
                </a:solidFill>
              </a:rPr>
              <a:pPr>
                <a:spcBef>
                  <a:spcPct val="0"/>
                </a:spcBef>
                <a:buClrTx/>
                <a:buSzTx/>
                <a:buFontTx/>
                <a:buNone/>
              </a:pPr>
              <a:t>18</a:t>
            </a:fld>
            <a:endParaRPr lang="en-US" altLang="en-US" sz="1400">
              <a:solidFill>
                <a:schemeClr val="bg2"/>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a:extLst>
              <a:ext uri="{FF2B5EF4-FFF2-40B4-BE49-F238E27FC236}">
                <a16:creationId xmlns:a16="http://schemas.microsoft.com/office/drawing/2014/main" id="{8BD448AE-5C0A-C264-A786-AD2CCE750097}"/>
              </a:ext>
            </a:extLst>
          </p:cNvPr>
          <p:cNvSpPr>
            <a:spLocks noGrp="1" noChangeArrowheads="1"/>
          </p:cNvSpPr>
          <p:nvPr>
            <p:ph type="title"/>
          </p:nvPr>
        </p:nvSpPr>
        <p:spPr/>
        <p:txBody>
          <a:bodyPr>
            <a:normAutofit/>
          </a:bodyPr>
          <a:lstStyle/>
          <a:p>
            <a:r>
              <a:rPr lang="en-US" altLang="en-US" sz="3200" dirty="0"/>
              <a:t>The Process for Proclaiming Someone a Saint</a:t>
            </a:r>
          </a:p>
        </p:txBody>
      </p:sp>
      <p:sp>
        <p:nvSpPr>
          <p:cNvPr id="44034" name="Content Placeholder 2">
            <a:extLst>
              <a:ext uri="{FF2B5EF4-FFF2-40B4-BE49-F238E27FC236}">
                <a16:creationId xmlns:a16="http://schemas.microsoft.com/office/drawing/2014/main" id="{28737888-E9D5-1E1E-945A-33081E5EAB31}"/>
              </a:ext>
            </a:extLst>
          </p:cNvPr>
          <p:cNvSpPr>
            <a:spLocks noGrp="1" noChangeArrowheads="1"/>
          </p:cNvSpPr>
          <p:nvPr>
            <p:ph idx="1"/>
          </p:nvPr>
        </p:nvSpPr>
        <p:spPr>
          <a:xfrm>
            <a:off x="1257300" y="1600200"/>
            <a:ext cx="6972300" cy="4876800"/>
          </a:xfrm>
        </p:spPr>
        <p:txBody>
          <a:bodyPr>
            <a:normAutofit/>
          </a:bodyPr>
          <a:lstStyle/>
          <a:p>
            <a:r>
              <a:rPr lang="en-US" altLang="en-US" sz="2400" dirty="0"/>
              <a:t>Usually, cannot begin until 5 years after death</a:t>
            </a:r>
          </a:p>
          <a:p>
            <a:r>
              <a:rPr lang="en-US" altLang="en-US" sz="2400" dirty="0"/>
              <a:t>Bishop of the diocese petitions the Vatican</a:t>
            </a:r>
          </a:p>
          <a:p>
            <a:pPr lvl="1"/>
            <a:r>
              <a:rPr lang="en-US" altLang="en-US" sz="2200" dirty="0"/>
              <a:t>If approved, the person becomes </a:t>
            </a:r>
            <a:r>
              <a:rPr lang="en-US" altLang="en-US" sz="2200" dirty="0">
                <a:solidFill>
                  <a:srgbClr val="00B0F0"/>
                </a:solidFill>
              </a:rPr>
              <a:t>Servant of God</a:t>
            </a:r>
            <a:endParaRPr lang="en-US" altLang="en-US" sz="2200" dirty="0"/>
          </a:p>
          <a:p>
            <a:pPr lvl="1"/>
            <a:r>
              <a:rPr lang="en-US" altLang="en-US" sz="2200" dirty="0"/>
              <a:t>All the person’s writings must be collected, including private writings such as diaries and letters to friends and family. The person’s entire life must be documented</a:t>
            </a:r>
          </a:p>
        </p:txBody>
      </p:sp>
      <p:sp>
        <p:nvSpPr>
          <p:cNvPr id="44035" name="Slide Number Placeholder 3">
            <a:extLst>
              <a:ext uri="{FF2B5EF4-FFF2-40B4-BE49-F238E27FC236}">
                <a16:creationId xmlns:a16="http://schemas.microsoft.com/office/drawing/2014/main" id="{753BAE8D-F27E-E5AC-D1E8-8DA352226774}"/>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8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folHlink"/>
              </a:buClr>
              <a:buSzPct val="80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hlink"/>
              </a:buClr>
              <a:buSzPct val="70000"/>
              <a:buFont typeface="Wingdings"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7E523450-6C27-0149-972B-054018C41DE3}" type="slidenum">
              <a:rPr lang="en-US" altLang="en-US" sz="1400">
                <a:solidFill>
                  <a:schemeClr val="bg2"/>
                </a:solidFill>
              </a:rPr>
              <a:pPr>
                <a:spcBef>
                  <a:spcPct val="0"/>
                </a:spcBef>
                <a:buClrTx/>
                <a:buSzTx/>
                <a:buFontTx/>
                <a:buNone/>
              </a:pPr>
              <a:t>19</a:t>
            </a:fld>
            <a:endParaRPr lang="en-US" altLang="en-US" sz="1400">
              <a:solidFill>
                <a:schemeClr val="bg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6C4588EC-C947-AC33-4026-C23FC037DD09}"/>
              </a:ext>
            </a:extLst>
          </p:cNvPr>
          <p:cNvSpPr>
            <a:spLocks noGrp="1" noChangeArrowheads="1"/>
          </p:cNvSpPr>
          <p:nvPr>
            <p:ph type="title"/>
          </p:nvPr>
        </p:nvSpPr>
        <p:spPr/>
        <p:txBody>
          <a:bodyPr>
            <a:normAutofit/>
          </a:bodyPr>
          <a:lstStyle/>
          <a:p>
            <a:pPr algn="l" eaLnBrk="1" hangingPunct="1"/>
            <a:r>
              <a:rPr lang="en-US" altLang="en-US" sz="3600" dirty="0"/>
              <a:t>Let’</a:t>
            </a:r>
            <a:r>
              <a:rPr lang="en-US" altLang="ja-JP" sz="3600" dirty="0"/>
              <a:t>s Learn…</a:t>
            </a:r>
            <a:endParaRPr lang="en-US" altLang="en-US" sz="3600" dirty="0"/>
          </a:p>
        </p:txBody>
      </p:sp>
      <p:sp>
        <p:nvSpPr>
          <p:cNvPr id="17411" name="Rectangle 3">
            <a:extLst>
              <a:ext uri="{FF2B5EF4-FFF2-40B4-BE49-F238E27FC236}">
                <a16:creationId xmlns:a16="http://schemas.microsoft.com/office/drawing/2014/main" id="{BC8025EB-6CF3-BC4A-B0E0-E5EFC5A8503D}"/>
              </a:ext>
            </a:extLst>
          </p:cNvPr>
          <p:cNvSpPr>
            <a:spLocks noGrp="1" noChangeArrowheads="1"/>
          </p:cNvSpPr>
          <p:nvPr>
            <p:ph idx="1"/>
          </p:nvPr>
        </p:nvSpPr>
        <p:spPr>
          <a:xfrm>
            <a:off x="1371600" y="1600200"/>
            <a:ext cx="7772400" cy="4419600"/>
          </a:xfrm>
        </p:spPr>
        <p:txBody>
          <a:bodyPr>
            <a:normAutofit fontScale="92500" lnSpcReduction="20000"/>
          </a:bodyPr>
          <a:lstStyle/>
          <a:p>
            <a:pPr eaLnBrk="1" hangingPunct="1"/>
            <a:r>
              <a:rPr lang="en-US" altLang="en-US" sz="2800" dirty="0"/>
              <a:t>What is a Saint?</a:t>
            </a:r>
          </a:p>
          <a:p>
            <a:pPr eaLnBrk="1" hangingPunct="1"/>
            <a:r>
              <a:rPr lang="en-US" altLang="en-US" sz="2800" dirty="0"/>
              <a:t>Historical Perspective</a:t>
            </a:r>
          </a:p>
          <a:p>
            <a:pPr eaLnBrk="1" hangingPunct="1"/>
            <a:r>
              <a:rPr lang="en-US" altLang="ja-JP" sz="2800" dirty="0"/>
              <a:t>Biblical Evidence </a:t>
            </a:r>
          </a:p>
          <a:p>
            <a:pPr eaLnBrk="1" hangingPunct="1"/>
            <a:r>
              <a:rPr lang="en-US" altLang="ja-JP" sz="2800" dirty="0"/>
              <a:t>The Communion of Saints</a:t>
            </a:r>
          </a:p>
          <a:p>
            <a:pPr eaLnBrk="1" hangingPunct="1"/>
            <a:r>
              <a:rPr lang="en-US" altLang="en-US" sz="2800" dirty="0"/>
              <a:t>Praying to Saints</a:t>
            </a:r>
          </a:p>
          <a:p>
            <a:pPr eaLnBrk="1" hangingPunct="1"/>
            <a:r>
              <a:rPr lang="en-US" altLang="ja-JP" sz="2800" dirty="0"/>
              <a:t>The Early Fathers</a:t>
            </a:r>
          </a:p>
          <a:p>
            <a:pPr eaLnBrk="1" hangingPunct="1"/>
            <a:r>
              <a:rPr lang="en-US" altLang="ja-JP" sz="2800" dirty="0"/>
              <a:t>Process for Declaring Someone a Saint</a:t>
            </a:r>
          </a:p>
          <a:p>
            <a:pPr eaLnBrk="1" hangingPunct="1"/>
            <a:r>
              <a:rPr lang="en-US" altLang="en-US" sz="2800" dirty="0"/>
              <a:t>Goal: Become a Saint!</a:t>
            </a:r>
          </a:p>
        </p:txBody>
      </p:sp>
      <p:sp>
        <p:nvSpPr>
          <p:cNvPr id="17409" name="Slide Number Placeholder 5">
            <a:extLst>
              <a:ext uri="{FF2B5EF4-FFF2-40B4-BE49-F238E27FC236}">
                <a16:creationId xmlns:a16="http://schemas.microsoft.com/office/drawing/2014/main" id="{9E2CC2F9-DD51-861D-728C-7FF9A76552B4}"/>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8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folHlink"/>
              </a:buClr>
              <a:buSzPct val="80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hlink"/>
              </a:buClr>
              <a:buSzPct val="70000"/>
              <a:buFont typeface="Wingdings"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CCCE1157-9EFA-D748-91A1-220DCCE416F0}" type="slidenum">
              <a:rPr lang="en-US" altLang="en-US" sz="1400">
                <a:solidFill>
                  <a:schemeClr val="bg2"/>
                </a:solidFill>
              </a:rPr>
              <a:pPr>
                <a:spcBef>
                  <a:spcPct val="0"/>
                </a:spcBef>
                <a:buClrTx/>
                <a:buSzTx/>
                <a:buFontTx/>
                <a:buNone/>
              </a:pPr>
              <a:t>2</a:t>
            </a:fld>
            <a:endParaRPr lang="en-US" altLang="en-US" sz="1400">
              <a:solidFill>
                <a:schemeClr val="bg2"/>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a:extLst>
              <a:ext uri="{FF2B5EF4-FFF2-40B4-BE49-F238E27FC236}">
                <a16:creationId xmlns:a16="http://schemas.microsoft.com/office/drawing/2014/main" id="{773E1B74-4383-DDE2-99E3-64A46DC67E1C}"/>
              </a:ext>
            </a:extLst>
          </p:cNvPr>
          <p:cNvSpPr>
            <a:spLocks noGrp="1" noChangeArrowheads="1"/>
          </p:cNvSpPr>
          <p:nvPr>
            <p:ph type="title"/>
          </p:nvPr>
        </p:nvSpPr>
        <p:spPr/>
        <p:txBody>
          <a:bodyPr>
            <a:normAutofit/>
          </a:bodyPr>
          <a:lstStyle/>
          <a:p>
            <a:r>
              <a:rPr lang="en-US" altLang="en-US" sz="3200" dirty="0"/>
              <a:t>The Process, cont.</a:t>
            </a:r>
          </a:p>
        </p:txBody>
      </p:sp>
      <p:sp>
        <p:nvSpPr>
          <p:cNvPr id="46082" name="Content Placeholder 2">
            <a:extLst>
              <a:ext uri="{FF2B5EF4-FFF2-40B4-BE49-F238E27FC236}">
                <a16:creationId xmlns:a16="http://schemas.microsoft.com/office/drawing/2014/main" id="{EA5AE5EC-EB04-AA49-CFBF-10EBEB3436B9}"/>
              </a:ext>
            </a:extLst>
          </p:cNvPr>
          <p:cNvSpPr>
            <a:spLocks noGrp="1" noChangeArrowheads="1"/>
          </p:cNvSpPr>
          <p:nvPr>
            <p:ph idx="1"/>
          </p:nvPr>
        </p:nvSpPr>
        <p:spPr/>
        <p:txBody>
          <a:bodyPr>
            <a:normAutofit/>
          </a:bodyPr>
          <a:lstStyle/>
          <a:p>
            <a:r>
              <a:rPr lang="en-US" altLang="en-US" sz="2400" dirty="0"/>
              <a:t>If the process is advanced, the person is called </a:t>
            </a:r>
            <a:r>
              <a:rPr lang="en-US" altLang="en-US" sz="2400" dirty="0">
                <a:solidFill>
                  <a:srgbClr val="00B0F0"/>
                </a:solidFill>
              </a:rPr>
              <a:t>Venerable</a:t>
            </a:r>
            <a:endParaRPr lang="en-US" altLang="en-US" sz="2400" dirty="0"/>
          </a:p>
          <a:p>
            <a:r>
              <a:rPr lang="en-US" altLang="en-US" sz="2400" dirty="0"/>
              <a:t>At this point, a documented miracle must be attributed to the intercession of this person</a:t>
            </a:r>
          </a:p>
          <a:p>
            <a:r>
              <a:rPr lang="en-US" altLang="en-US" sz="2400" dirty="0"/>
              <a:t>Such miracles must be investigated and confirmed by two tribunals, one scientific and one theological</a:t>
            </a:r>
          </a:p>
        </p:txBody>
      </p:sp>
      <p:sp>
        <p:nvSpPr>
          <p:cNvPr id="46083" name="Slide Number Placeholder 3">
            <a:extLst>
              <a:ext uri="{FF2B5EF4-FFF2-40B4-BE49-F238E27FC236}">
                <a16:creationId xmlns:a16="http://schemas.microsoft.com/office/drawing/2014/main" id="{7D1548ED-104A-38AA-9AF2-A3B7F41BF188}"/>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8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folHlink"/>
              </a:buClr>
              <a:buSzPct val="80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hlink"/>
              </a:buClr>
              <a:buSzPct val="70000"/>
              <a:buFont typeface="Wingdings"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B48527FE-1CE2-504B-8E6E-EA63204824CB}" type="slidenum">
              <a:rPr lang="en-US" altLang="en-US" sz="1400">
                <a:solidFill>
                  <a:schemeClr val="bg2"/>
                </a:solidFill>
              </a:rPr>
              <a:pPr>
                <a:spcBef>
                  <a:spcPct val="0"/>
                </a:spcBef>
                <a:buClrTx/>
                <a:buSzTx/>
                <a:buFontTx/>
                <a:buNone/>
              </a:pPr>
              <a:t>20</a:t>
            </a:fld>
            <a:endParaRPr lang="en-US" altLang="en-US" sz="1400">
              <a:solidFill>
                <a:schemeClr val="bg2"/>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a:extLst>
              <a:ext uri="{FF2B5EF4-FFF2-40B4-BE49-F238E27FC236}">
                <a16:creationId xmlns:a16="http://schemas.microsoft.com/office/drawing/2014/main" id="{6A57782C-FE44-8DBE-2ADC-7481A226BA46}"/>
              </a:ext>
            </a:extLst>
          </p:cNvPr>
          <p:cNvSpPr>
            <a:spLocks noGrp="1" noChangeArrowheads="1"/>
          </p:cNvSpPr>
          <p:nvPr>
            <p:ph type="title"/>
          </p:nvPr>
        </p:nvSpPr>
        <p:spPr/>
        <p:txBody>
          <a:bodyPr>
            <a:normAutofit/>
          </a:bodyPr>
          <a:lstStyle/>
          <a:p>
            <a:r>
              <a:rPr lang="en-US" altLang="en-US" sz="3200" dirty="0"/>
              <a:t>The Process, cont.</a:t>
            </a:r>
          </a:p>
        </p:txBody>
      </p:sp>
      <p:sp>
        <p:nvSpPr>
          <p:cNvPr id="47106" name="Content Placeholder 2">
            <a:extLst>
              <a:ext uri="{FF2B5EF4-FFF2-40B4-BE49-F238E27FC236}">
                <a16:creationId xmlns:a16="http://schemas.microsoft.com/office/drawing/2014/main" id="{A126172F-C9D6-3D85-C8BA-F6F163860819}"/>
              </a:ext>
            </a:extLst>
          </p:cNvPr>
          <p:cNvSpPr>
            <a:spLocks noGrp="1" noChangeArrowheads="1"/>
          </p:cNvSpPr>
          <p:nvPr>
            <p:ph idx="1"/>
          </p:nvPr>
        </p:nvSpPr>
        <p:spPr/>
        <p:txBody>
          <a:bodyPr>
            <a:normAutofit/>
          </a:bodyPr>
          <a:lstStyle/>
          <a:p>
            <a:r>
              <a:rPr lang="en-US" altLang="en-US" sz="2400" dirty="0"/>
              <a:t>The next step is “beatification” and the person is given the title </a:t>
            </a:r>
            <a:r>
              <a:rPr lang="en-US" altLang="en-US" sz="2400" dirty="0">
                <a:solidFill>
                  <a:srgbClr val="00B0F0"/>
                </a:solidFill>
              </a:rPr>
              <a:t>Blessed</a:t>
            </a:r>
            <a:r>
              <a:rPr lang="en-US" altLang="en-US" sz="2400" dirty="0"/>
              <a:t> </a:t>
            </a:r>
          </a:p>
          <a:p>
            <a:r>
              <a:rPr lang="en-US" altLang="en-US" sz="2400" dirty="0"/>
              <a:t>At this time, private or diocesan-level veneration is permitted</a:t>
            </a:r>
          </a:p>
          <a:p>
            <a:r>
              <a:rPr lang="en-US" altLang="en-US" sz="2400" dirty="0"/>
              <a:t>The Church’s investigation continues, and a second miracle is necessary for sainthood.</a:t>
            </a:r>
          </a:p>
        </p:txBody>
      </p:sp>
      <p:sp>
        <p:nvSpPr>
          <p:cNvPr id="47107" name="Slide Number Placeholder 3">
            <a:extLst>
              <a:ext uri="{FF2B5EF4-FFF2-40B4-BE49-F238E27FC236}">
                <a16:creationId xmlns:a16="http://schemas.microsoft.com/office/drawing/2014/main" id="{35E46495-AD66-BFEE-1F78-93BA4953272B}"/>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8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folHlink"/>
              </a:buClr>
              <a:buSzPct val="80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hlink"/>
              </a:buClr>
              <a:buSzPct val="70000"/>
              <a:buFont typeface="Wingdings"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23794404-10BE-0945-BC8C-F72445E98374}" type="slidenum">
              <a:rPr lang="en-US" altLang="en-US" sz="1400">
                <a:solidFill>
                  <a:schemeClr val="bg2"/>
                </a:solidFill>
              </a:rPr>
              <a:pPr>
                <a:spcBef>
                  <a:spcPct val="0"/>
                </a:spcBef>
                <a:buClrTx/>
                <a:buSzTx/>
                <a:buFontTx/>
                <a:buNone/>
              </a:pPr>
              <a:t>21</a:t>
            </a:fld>
            <a:endParaRPr lang="en-US" altLang="en-US" sz="1400">
              <a:solidFill>
                <a:schemeClr val="bg2"/>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a:extLst>
              <a:ext uri="{FF2B5EF4-FFF2-40B4-BE49-F238E27FC236}">
                <a16:creationId xmlns:a16="http://schemas.microsoft.com/office/drawing/2014/main" id="{B4F15ADC-B1E9-6A1A-336A-AF82D88B7C27}"/>
              </a:ext>
            </a:extLst>
          </p:cNvPr>
          <p:cNvSpPr>
            <a:spLocks noGrp="1" noChangeArrowheads="1"/>
          </p:cNvSpPr>
          <p:nvPr>
            <p:ph type="title"/>
          </p:nvPr>
        </p:nvSpPr>
        <p:spPr/>
        <p:txBody>
          <a:bodyPr>
            <a:normAutofit/>
          </a:bodyPr>
          <a:lstStyle/>
          <a:p>
            <a:r>
              <a:rPr lang="en-US" altLang="en-US" sz="3200" dirty="0"/>
              <a:t>The Process, cont.</a:t>
            </a:r>
          </a:p>
        </p:txBody>
      </p:sp>
      <p:sp>
        <p:nvSpPr>
          <p:cNvPr id="49154" name="Content Placeholder 2">
            <a:extLst>
              <a:ext uri="{FF2B5EF4-FFF2-40B4-BE49-F238E27FC236}">
                <a16:creationId xmlns:a16="http://schemas.microsoft.com/office/drawing/2014/main" id="{958852FC-9C6A-2F22-2908-AC431114FF09}"/>
              </a:ext>
            </a:extLst>
          </p:cNvPr>
          <p:cNvSpPr>
            <a:spLocks noGrp="1" noChangeArrowheads="1"/>
          </p:cNvSpPr>
          <p:nvPr>
            <p:ph idx="1"/>
          </p:nvPr>
        </p:nvSpPr>
        <p:spPr/>
        <p:txBody>
          <a:bodyPr>
            <a:noAutofit/>
          </a:bodyPr>
          <a:lstStyle/>
          <a:p>
            <a:r>
              <a:rPr lang="en-US" altLang="en-US" sz="2400" dirty="0"/>
              <a:t>The study must be completed before proceeding</a:t>
            </a:r>
          </a:p>
          <a:p>
            <a:r>
              <a:rPr lang="en-US" altLang="en-US" sz="2400" dirty="0"/>
              <a:t>The declaration of sainthood is considered infallible</a:t>
            </a:r>
          </a:p>
          <a:p>
            <a:r>
              <a:rPr lang="en-US" altLang="en-US" sz="2400" dirty="0"/>
              <a:t>Once the Holy Father gives his consent, the person may be canonized and becomes </a:t>
            </a:r>
            <a:r>
              <a:rPr lang="en-US" altLang="en-US" sz="2400" dirty="0">
                <a:solidFill>
                  <a:srgbClr val="00B0F0"/>
                </a:solidFill>
              </a:rPr>
              <a:t>Saint</a:t>
            </a:r>
          </a:p>
        </p:txBody>
      </p:sp>
      <p:sp>
        <p:nvSpPr>
          <p:cNvPr id="49155" name="Slide Number Placeholder 3">
            <a:extLst>
              <a:ext uri="{FF2B5EF4-FFF2-40B4-BE49-F238E27FC236}">
                <a16:creationId xmlns:a16="http://schemas.microsoft.com/office/drawing/2014/main" id="{92A5E2DD-1191-C569-7CB1-0C56E684EBD2}"/>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8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folHlink"/>
              </a:buClr>
              <a:buSzPct val="80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hlink"/>
              </a:buClr>
              <a:buSzPct val="70000"/>
              <a:buFont typeface="Wingdings"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C782B6D6-00CA-094D-AAD2-62767C4ABADE}" type="slidenum">
              <a:rPr lang="en-US" altLang="en-US" sz="1400">
                <a:solidFill>
                  <a:schemeClr val="bg2"/>
                </a:solidFill>
              </a:rPr>
              <a:pPr>
                <a:spcBef>
                  <a:spcPct val="0"/>
                </a:spcBef>
                <a:buClrTx/>
                <a:buSzTx/>
                <a:buFontTx/>
                <a:buNone/>
              </a:pPr>
              <a:t>22</a:t>
            </a:fld>
            <a:endParaRPr lang="en-US" altLang="en-US" sz="1400">
              <a:solidFill>
                <a:schemeClr val="bg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9154">
                                            <p:txEl>
                                              <p:pRg st="0" end="0"/>
                                            </p:txEl>
                                          </p:spTgt>
                                        </p:tgtEl>
                                        <p:attrNameLst>
                                          <p:attrName>style.visibility</p:attrName>
                                        </p:attrNameLst>
                                      </p:cBhvr>
                                      <p:to>
                                        <p:strVal val="visible"/>
                                      </p:to>
                                    </p:set>
                                    <p:animEffect transition="in" filter="dissolve">
                                      <p:cBhvr>
                                        <p:cTn id="7" dur="2000"/>
                                        <p:tgtEl>
                                          <p:spTgt spid="491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9154">
                                            <p:txEl>
                                              <p:pRg st="1" end="1"/>
                                            </p:txEl>
                                          </p:spTgt>
                                        </p:tgtEl>
                                        <p:attrNameLst>
                                          <p:attrName>style.visibility</p:attrName>
                                        </p:attrNameLst>
                                      </p:cBhvr>
                                      <p:to>
                                        <p:strVal val="visible"/>
                                      </p:to>
                                    </p:set>
                                    <p:animEffect transition="in" filter="checkerboard(across)">
                                      <p:cBhvr>
                                        <p:cTn id="12" dur="1000"/>
                                        <p:tgtEl>
                                          <p:spTgt spid="4915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9154">
                                            <p:txEl>
                                              <p:pRg st="2" end="2"/>
                                            </p:txEl>
                                          </p:spTgt>
                                        </p:tgtEl>
                                        <p:attrNameLst>
                                          <p:attrName>style.visibility</p:attrName>
                                        </p:attrNameLst>
                                      </p:cBhvr>
                                      <p:to>
                                        <p:strVal val="visible"/>
                                      </p:to>
                                    </p:set>
                                    <p:animEffect transition="in" filter="blinds(horizontal)">
                                      <p:cBhvr>
                                        <p:cTn id="17" dur="1000"/>
                                        <p:tgtEl>
                                          <p:spTgt spid="4915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a:extLst>
              <a:ext uri="{FF2B5EF4-FFF2-40B4-BE49-F238E27FC236}">
                <a16:creationId xmlns:a16="http://schemas.microsoft.com/office/drawing/2014/main" id="{4A446C78-4843-3E50-869B-36185EDB2D05}"/>
              </a:ext>
            </a:extLst>
          </p:cNvPr>
          <p:cNvSpPr>
            <a:spLocks noGrp="1" noChangeArrowheads="1"/>
          </p:cNvSpPr>
          <p:nvPr>
            <p:ph type="title"/>
          </p:nvPr>
        </p:nvSpPr>
        <p:spPr/>
        <p:txBody>
          <a:bodyPr>
            <a:normAutofit/>
          </a:bodyPr>
          <a:lstStyle/>
          <a:p>
            <a:r>
              <a:rPr lang="en-US" altLang="en-US" sz="3200" dirty="0"/>
              <a:t>Confirmation Saints</a:t>
            </a:r>
          </a:p>
        </p:txBody>
      </p:sp>
      <p:sp>
        <p:nvSpPr>
          <p:cNvPr id="55298" name="Content Placeholder 2">
            <a:extLst>
              <a:ext uri="{FF2B5EF4-FFF2-40B4-BE49-F238E27FC236}">
                <a16:creationId xmlns:a16="http://schemas.microsoft.com/office/drawing/2014/main" id="{EBAF50A7-0DCB-C887-CE7F-306F3DE7A9EE}"/>
              </a:ext>
            </a:extLst>
          </p:cNvPr>
          <p:cNvSpPr>
            <a:spLocks noGrp="1" noChangeArrowheads="1"/>
          </p:cNvSpPr>
          <p:nvPr>
            <p:ph idx="1"/>
          </p:nvPr>
        </p:nvSpPr>
        <p:spPr>
          <a:xfrm>
            <a:off x="1257300" y="1752600"/>
            <a:ext cx="6819900" cy="4648200"/>
          </a:xfrm>
        </p:spPr>
        <p:txBody>
          <a:bodyPr>
            <a:normAutofit/>
          </a:bodyPr>
          <a:lstStyle/>
          <a:p>
            <a:r>
              <a:rPr lang="en-US" altLang="en-US" sz="2400" dirty="0"/>
              <a:t>Tradition: Confirmation Candidates choose a saint to be their patron for the rest of their lives</a:t>
            </a:r>
          </a:p>
          <a:p>
            <a:r>
              <a:rPr lang="en-US" altLang="en-US" sz="2400" dirty="0"/>
              <a:t>Acceptable/encouraged: adopt as your patron the saint of your baptismal name</a:t>
            </a:r>
          </a:p>
          <a:p>
            <a:r>
              <a:rPr lang="en-US" altLang="en-US" sz="2400" dirty="0"/>
              <a:t>This saint can either be someone you identify with, or someone who is different from you</a:t>
            </a:r>
          </a:p>
        </p:txBody>
      </p:sp>
      <p:sp>
        <p:nvSpPr>
          <p:cNvPr id="55299" name="Slide Number Placeholder 3">
            <a:extLst>
              <a:ext uri="{FF2B5EF4-FFF2-40B4-BE49-F238E27FC236}">
                <a16:creationId xmlns:a16="http://schemas.microsoft.com/office/drawing/2014/main" id="{CD686CFF-AE57-F861-0D39-38F9ADC290AD}"/>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8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folHlink"/>
              </a:buClr>
              <a:buSzPct val="80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hlink"/>
              </a:buClr>
              <a:buSzPct val="70000"/>
              <a:buFont typeface="Wingdings"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57B219D0-5627-AC47-8DFF-4B1CDEC7BC38}" type="slidenum">
              <a:rPr lang="en-US" altLang="en-US" sz="1400">
                <a:solidFill>
                  <a:schemeClr val="bg2"/>
                </a:solidFill>
              </a:rPr>
              <a:pPr>
                <a:spcBef>
                  <a:spcPct val="0"/>
                </a:spcBef>
                <a:buClrTx/>
                <a:buSzTx/>
                <a:buFontTx/>
                <a:buNone/>
              </a:pPr>
              <a:t>23</a:t>
            </a:fld>
            <a:endParaRPr lang="en-US" altLang="en-US" sz="1400">
              <a:solidFill>
                <a:schemeClr val="bg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5298">
                                            <p:txEl>
                                              <p:pRg st="0" end="0"/>
                                            </p:txEl>
                                          </p:spTgt>
                                        </p:tgtEl>
                                        <p:attrNameLst>
                                          <p:attrName>style.visibility</p:attrName>
                                        </p:attrNameLst>
                                      </p:cBhvr>
                                      <p:to>
                                        <p:strVal val="visible"/>
                                      </p:to>
                                    </p:set>
                                    <p:anim calcmode="lin" valueType="num">
                                      <p:cBhvr additive="base">
                                        <p:cTn id="7" dur="500" fill="hold"/>
                                        <p:tgtEl>
                                          <p:spTgt spid="5529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529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5298">
                                            <p:txEl>
                                              <p:pRg st="1" end="1"/>
                                            </p:txEl>
                                          </p:spTgt>
                                        </p:tgtEl>
                                        <p:attrNameLst>
                                          <p:attrName>style.visibility</p:attrName>
                                        </p:attrNameLst>
                                      </p:cBhvr>
                                      <p:to>
                                        <p:strVal val="visible"/>
                                      </p:to>
                                    </p:set>
                                    <p:anim calcmode="lin" valueType="num">
                                      <p:cBhvr additive="base">
                                        <p:cTn id="13" dur="500" fill="hold"/>
                                        <p:tgtEl>
                                          <p:spTgt spid="5529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529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5298">
                                            <p:txEl>
                                              <p:pRg st="2" end="2"/>
                                            </p:txEl>
                                          </p:spTgt>
                                        </p:tgtEl>
                                        <p:attrNameLst>
                                          <p:attrName>style.visibility</p:attrName>
                                        </p:attrNameLst>
                                      </p:cBhvr>
                                      <p:to>
                                        <p:strVal val="visible"/>
                                      </p:to>
                                    </p:set>
                                    <p:anim calcmode="lin" valueType="num">
                                      <p:cBhvr additive="base">
                                        <p:cTn id="19" dur="500" fill="hold"/>
                                        <p:tgtEl>
                                          <p:spTgt spid="5529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529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a:extLst>
              <a:ext uri="{FF2B5EF4-FFF2-40B4-BE49-F238E27FC236}">
                <a16:creationId xmlns:a16="http://schemas.microsoft.com/office/drawing/2014/main" id="{55A02E9F-6388-39F6-00B6-EE7BB4972A53}"/>
              </a:ext>
            </a:extLst>
          </p:cNvPr>
          <p:cNvSpPr>
            <a:spLocks noGrp="1" noChangeArrowheads="1"/>
          </p:cNvSpPr>
          <p:nvPr>
            <p:ph type="title"/>
          </p:nvPr>
        </p:nvSpPr>
        <p:spPr/>
        <p:txBody>
          <a:bodyPr>
            <a:normAutofit/>
          </a:bodyPr>
          <a:lstStyle/>
          <a:p>
            <a:r>
              <a:rPr lang="en-US" altLang="en-US" sz="3200" dirty="0"/>
              <a:t>To Be a Saint – Our Only Goal</a:t>
            </a:r>
          </a:p>
        </p:txBody>
      </p:sp>
      <p:sp>
        <p:nvSpPr>
          <p:cNvPr id="51202" name="Content Placeholder 2">
            <a:extLst>
              <a:ext uri="{FF2B5EF4-FFF2-40B4-BE49-F238E27FC236}">
                <a16:creationId xmlns:a16="http://schemas.microsoft.com/office/drawing/2014/main" id="{5DC4FAE9-68FC-4D8B-7A1F-FB94F08B2F4E}"/>
              </a:ext>
            </a:extLst>
          </p:cNvPr>
          <p:cNvSpPr>
            <a:spLocks noGrp="1" noChangeArrowheads="1"/>
          </p:cNvSpPr>
          <p:nvPr>
            <p:ph idx="1"/>
          </p:nvPr>
        </p:nvSpPr>
        <p:spPr>
          <a:xfrm>
            <a:off x="1371600" y="2049878"/>
            <a:ext cx="6467728" cy="4000066"/>
          </a:xfrm>
        </p:spPr>
        <p:txBody>
          <a:bodyPr>
            <a:normAutofit/>
          </a:bodyPr>
          <a:lstStyle/>
          <a:p>
            <a:r>
              <a:rPr lang="en-US" altLang="en-US" sz="2400" dirty="0"/>
              <a:t>“You are therefore to be perfect, even as your Heavenly Father is perfect.” (Matt 5:48)</a:t>
            </a:r>
          </a:p>
          <a:p>
            <a:r>
              <a:rPr lang="en-US" altLang="en-US" sz="2400" dirty="0"/>
              <a:t>Christ brought the power of redemption and with it, grace</a:t>
            </a:r>
          </a:p>
          <a:p>
            <a:pPr lvl="1"/>
            <a:r>
              <a:rPr lang="en-US" altLang="en-US" sz="2400" dirty="0"/>
              <a:t>Sources of grace: sacraments, prayer, the Church</a:t>
            </a:r>
          </a:p>
          <a:p>
            <a:pPr lvl="1"/>
            <a:r>
              <a:rPr lang="en-US" altLang="en-US" sz="2400" dirty="0"/>
              <a:t>Christ is our example</a:t>
            </a:r>
          </a:p>
          <a:p>
            <a:endParaRPr lang="en-US" altLang="en-US" dirty="0"/>
          </a:p>
        </p:txBody>
      </p:sp>
      <p:sp>
        <p:nvSpPr>
          <p:cNvPr id="51203" name="Slide Number Placeholder 3">
            <a:extLst>
              <a:ext uri="{FF2B5EF4-FFF2-40B4-BE49-F238E27FC236}">
                <a16:creationId xmlns:a16="http://schemas.microsoft.com/office/drawing/2014/main" id="{0D8F8AC1-26E0-D44A-0B14-7B3CCD53549A}"/>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8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folHlink"/>
              </a:buClr>
              <a:buSzPct val="80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hlink"/>
              </a:buClr>
              <a:buSzPct val="70000"/>
              <a:buFont typeface="Wingdings"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61FB7DC4-2D0A-7F4F-8B03-299D5E3CB681}" type="slidenum">
              <a:rPr lang="en-US" altLang="en-US" sz="1400">
                <a:solidFill>
                  <a:schemeClr val="bg2"/>
                </a:solidFill>
              </a:rPr>
              <a:pPr>
                <a:spcBef>
                  <a:spcPct val="0"/>
                </a:spcBef>
                <a:buClrTx/>
                <a:buSzTx/>
                <a:buFontTx/>
                <a:buNone/>
              </a:pPr>
              <a:t>24</a:t>
            </a:fld>
            <a:endParaRPr lang="en-US" altLang="en-US" sz="1400">
              <a:solidFill>
                <a:schemeClr val="bg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1202">
                                            <p:txEl>
                                              <p:pRg st="0" end="0"/>
                                            </p:txEl>
                                          </p:spTgt>
                                        </p:tgtEl>
                                        <p:attrNameLst>
                                          <p:attrName>style.visibility</p:attrName>
                                        </p:attrNameLst>
                                      </p:cBhvr>
                                      <p:to>
                                        <p:strVal val="visible"/>
                                      </p:to>
                                    </p:set>
                                    <p:animEffect transition="in" filter="checkerboard(across)">
                                      <p:cBhvr>
                                        <p:cTn id="7" dur="500"/>
                                        <p:tgtEl>
                                          <p:spTgt spid="5120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1202">
                                            <p:txEl>
                                              <p:pRg st="1" end="1"/>
                                            </p:txEl>
                                          </p:spTgt>
                                        </p:tgtEl>
                                        <p:attrNameLst>
                                          <p:attrName>style.visibility</p:attrName>
                                        </p:attrNameLst>
                                      </p:cBhvr>
                                      <p:to>
                                        <p:strVal val="visible"/>
                                      </p:to>
                                    </p:set>
                                    <p:animEffect transition="in" filter="circle(in)">
                                      <p:cBhvr>
                                        <p:cTn id="12" dur="2000"/>
                                        <p:tgtEl>
                                          <p:spTgt spid="5120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51202">
                                            <p:txEl>
                                              <p:pRg st="2" end="2"/>
                                            </p:txEl>
                                          </p:spTgt>
                                        </p:tgtEl>
                                        <p:attrNameLst>
                                          <p:attrName>style.visibility</p:attrName>
                                        </p:attrNameLst>
                                      </p:cBhvr>
                                      <p:to>
                                        <p:strVal val="visible"/>
                                      </p:to>
                                    </p:set>
                                    <p:animEffect transition="in" filter="strips(downLeft)">
                                      <p:cBhvr>
                                        <p:cTn id="17" dur="1000"/>
                                        <p:tgtEl>
                                          <p:spTgt spid="5120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1000"/>
                                  </p:stCondLst>
                                  <p:childTnLst>
                                    <p:set>
                                      <p:cBhvr>
                                        <p:cTn id="21" dur="1" fill="hold">
                                          <p:stCondLst>
                                            <p:cond delay="0"/>
                                          </p:stCondLst>
                                        </p:cTn>
                                        <p:tgtEl>
                                          <p:spTgt spid="5120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a:extLst>
              <a:ext uri="{FF2B5EF4-FFF2-40B4-BE49-F238E27FC236}">
                <a16:creationId xmlns:a16="http://schemas.microsoft.com/office/drawing/2014/main" id="{955FAF38-3A7C-6470-110F-6489DE66D697}"/>
              </a:ext>
            </a:extLst>
          </p:cNvPr>
          <p:cNvSpPr>
            <a:spLocks noGrp="1" noChangeArrowheads="1"/>
          </p:cNvSpPr>
          <p:nvPr>
            <p:ph type="title"/>
          </p:nvPr>
        </p:nvSpPr>
        <p:spPr/>
        <p:txBody>
          <a:bodyPr>
            <a:normAutofit/>
          </a:bodyPr>
          <a:lstStyle/>
          <a:p>
            <a:r>
              <a:rPr lang="en-US" altLang="en-US" sz="3200" dirty="0"/>
              <a:t>To Be a Saint – Our Only Goal</a:t>
            </a:r>
          </a:p>
        </p:txBody>
      </p:sp>
      <p:sp>
        <p:nvSpPr>
          <p:cNvPr id="53250" name="Content Placeholder 2">
            <a:extLst>
              <a:ext uri="{FF2B5EF4-FFF2-40B4-BE49-F238E27FC236}">
                <a16:creationId xmlns:a16="http://schemas.microsoft.com/office/drawing/2014/main" id="{2264350E-F555-D575-E095-7D762D78F354}"/>
              </a:ext>
            </a:extLst>
          </p:cNvPr>
          <p:cNvSpPr>
            <a:spLocks noGrp="1" noChangeArrowheads="1"/>
          </p:cNvSpPr>
          <p:nvPr>
            <p:ph idx="1"/>
          </p:nvPr>
        </p:nvSpPr>
        <p:spPr>
          <a:xfrm>
            <a:off x="1524000" y="2049878"/>
            <a:ext cx="6315328" cy="4000066"/>
          </a:xfrm>
        </p:spPr>
        <p:txBody>
          <a:bodyPr>
            <a:noAutofit/>
          </a:bodyPr>
          <a:lstStyle/>
          <a:p>
            <a:r>
              <a:rPr lang="en-US" altLang="en-US" sz="2400" dirty="0"/>
              <a:t>Sanctity is the close union of man with God</a:t>
            </a:r>
          </a:p>
          <a:p>
            <a:pPr lvl="1"/>
            <a:r>
              <a:rPr lang="en-US" altLang="en-US" sz="2400" dirty="0"/>
              <a:t>The closer we get to Him, the holier we get</a:t>
            </a:r>
          </a:p>
          <a:p>
            <a:pPr lvl="1"/>
            <a:r>
              <a:rPr lang="en-US" altLang="en-US" sz="2400" dirty="0"/>
              <a:t>A saint practices heroic goodness in all his actions</a:t>
            </a:r>
          </a:p>
          <a:p>
            <a:pPr lvl="1"/>
            <a:r>
              <a:rPr lang="en-US" altLang="en-US" sz="2400" dirty="0"/>
              <a:t>Don’t buy the myth that you can’t be holy</a:t>
            </a:r>
          </a:p>
          <a:p>
            <a:pPr lvl="1"/>
            <a:r>
              <a:rPr lang="en-US" altLang="en-US" sz="2400" dirty="0"/>
              <a:t>It’s not too late to start</a:t>
            </a:r>
          </a:p>
          <a:p>
            <a:pPr lvl="1"/>
            <a:r>
              <a:rPr lang="en-US" altLang="en-US" sz="2400" dirty="0"/>
              <a:t>Don’t settle for mediocrity</a:t>
            </a:r>
          </a:p>
        </p:txBody>
      </p:sp>
      <p:sp>
        <p:nvSpPr>
          <p:cNvPr id="53251" name="Slide Number Placeholder 3">
            <a:extLst>
              <a:ext uri="{FF2B5EF4-FFF2-40B4-BE49-F238E27FC236}">
                <a16:creationId xmlns:a16="http://schemas.microsoft.com/office/drawing/2014/main" id="{9673A086-E893-66CE-C7A4-311E15FE6B29}"/>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8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folHlink"/>
              </a:buClr>
              <a:buSzPct val="80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hlink"/>
              </a:buClr>
              <a:buSzPct val="70000"/>
              <a:buFont typeface="Wingdings"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5FBC02C9-5DD0-2F48-B591-A661184B93B0}" type="slidenum">
              <a:rPr lang="en-US" altLang="en-US" sz="1400">
                <a:solidFill>
                  <a:schemeClr val="bg2"/>
                </a:solidFill>
              </a:rPr>
              <a:pPr>
                <a:spcBef>
                  <a:spcPct val="0"/>
                </a:spcBef>
                <a:buClrTx/>
                <a:buSzTx/>
                <a:buFontTx/>
                <a:buNone/>
              </a:pPr>
              <a:t>25</a:t>
            </a:fld>
            <a:endParaRPr lang="en-US" altLang="en-US" sz="1400">
              <a:solidFill>
                <a:schemeClr val="bg2"/>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Number Placeholder 3">
            <a:extLst>
              <a:ext uri="{FF2B5EF4-FFF2-40B4-BE49-F238E27FC236}">
                <a16:creationId xmlns:a16="http://schemas.microsoft.com/office/drawing/2014/main" id="{647DDF40-0764-6688-D6CF-34FF0817380F}"/>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8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folHlink"/>
              </a:buClr>
              <a:buSzPct val="80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hlink"/>
              </a:buClr>
              <a:buSzPct val="70000"/>
              <a:buFont typeface="Wingdings"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63438BA8-AAD2-0843-8866-979B7EF7E439}" type="slidenum">
              <a:rPr lang="en-US" altLang="en-US" sz="1400">
                <a:solidFill>
                  <a:schemeClr val="bg2"/>
                </a:solidFill>
              </a:rPr>
              <a:pPr>
                <a:spcBef>
                  <a:spcPct val="0"/>
                </a:spcBef>
                <a:buClrTx/>
                <a:buSzTx/>
                <a:buFontTx/>
                <a:buNone/>
              </a:pPr>
              <a:t>26</a:t>
            </a:fld>
            <a:endParaRPr lang="en-US" altLang="en-US" sz="1400">
              <a:solidFill>
                <a:schemeClr val="bg2"/>
              </a:solidFill>
            </a:endParaRPr>
          </a:p>
        </p:txBody>
      </p:sp>
      <p:pic>
        <p:nvPicPr>
          <p:cNvPr id="56322" name="Picture 3" descr="C:\Documents and Settings\Administrator\My Documents\My Pictures\Religion\Communion of Saints.jpg">
            <a:extLst>
              <a:ext uri="{FF2B5EF4-FFF2-40B4-BE49-F238E27FC236}">
                <a16:creationId xmlns:a16="http://schemas.microsoft.com/office/drawing/2014/main" id="{C40B4021-5A08-CC7D-12EE-6256BE2301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8175" y="990600"/>
            <a:ext cx="3679825" cy="515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063109BE-67CD-7CF2-25B0-78285CA0F7AE}"/>
              </a:ext>
            </a:extLst>
          </p:cNvPr>
          <p:cNvSpPr>
            <a:spLocks noGrp="1" noChangeArrowheads="1"/>
          </p:cNvSpPr>
          <p:nvPr>
            <p:ph type="title"/>
          </p:nvPr>
        </p:nvSpPr>
        <p:spPr/>
        <p:txBody>
          <a:bodyPr>
            <a:normAutofit fontScale="90000"/>
          </a:bodyPr>
          <a:lstStyle/>
          <a:p>
            <a:pPr eaLnBrk="1" hangingPunct="1"/>
            <a:r>
              <a:rPr lang="en-US" altLang="en-US" sz="3600" dirty="0"/>
              <a:t>Sources &amp; Recommended Reading</a:t>
            </a:r>
          </a:p>
        </p:txBody>
      </p:sp>
      <p:sp>
        <p:nvSpPr>
          <p:cNvPr id="223235" name="Rectangle 3">
            <a:extLst>
              <a:ext uri="{FF2B5EF4-FFF2-40B4-BE49-F238E27FC236}">
                <a16:creationId xmlns:a16="http://schemas.microsoft.com/office/drawing/2014/main" id="{8975539E-D605-5341-8E7E-10A47888D8C5}"/>
              </a:ext>
            </a:extLst>
          </p:cNvPr>
          <p:cNvSpPr>
            <a:spLocks noGrp="1" noChangeArrowheads="1"/>
          </p:cNvSpPr>
          <p:nvPr>
            <p:ph idx="1"/>
          </p:nvPr>
        </p:nvSpPr>
        <p:spPr>
          <a:xfrm>
            <a:off x="1143000" y="1752600"/>
            <a:ext cx="7772400" cy="5105400"/>
          </a:xfrm>
        </p:spPr>
        <p:txBody>
          <a:bodyPr>
            <a:normAutofit/>
          </a:bodyPr>
          <a:lstStyle/>
          <a:p>
            <a:pPr eaLnBrk="1" hangingPunct="1">
              <a:buFont typeface="Wingdings" charset="0"/>
              <a:buChar char="n"/>
              <a:defRPr/>
            </a:pPr>
            <a:r>
              <a:rPr lang="en-US" sz="2600" u="sng" dirty="0"/>
              <a:t>The Catechism of the Catholic Church</a:t>
            </a:r>
            <a:r>
              <a:rPr lang="en-US" sz="2600" dirty="0"/>
              <a:t>, </a:t>
            </a:r>
            <a:r>
              <a:rPr lang="en-US" sz="2600" dirty="0" err="1"/>
              <a:t>Ligouri</a:t>
            </a:r>
            <a:r>
              <a:rPr lang="en-US" sz="2600" dirty="0"/>
              <a:t>, 1994.</a:t>
            </a:r>
          </a:p>
          <a:p>
            <a:pPr eaLnBrk="1" hangingPunct="1">
              <a:buFont typeface="Wingdings" charset="0"/>
              <a:buChar char="n"/>
              <a:defRPr/>
            </a:pPr>
            <a:r>
              <a:rPr lang="en-US" sz="2600" dirty="0"/>
              <a:t>Madrid, Patrick: </a:t>
            </a:r>
            <a:r>
              <a:rPr lang="en-US" sz="2600" u="sng" dirty="0"/>
              <a:t>Any Friend of God is a Friend of Mine</a:t>
            </a:r>
            <a:r>
              <a:rPr lang="en-US" sz="2600" dirty="0"/>
              <a:t>, Basilica Press, 1996.</a:t>
            </a:r>
          </a:p>
          <a:p>
            <a:pPr eaLnBrk="1" hangingPunct="1">
              <a:buFont typeface="Wingdings" charset="0"/>
              <a:buChar char="n"/>
              <a:defRPr/>
            </a:pPr>
            <a:r>
              <a:rPr lang="en-US" sz="2600" dirty="0"/>
              <a:t>Armstrong, Dave: </a:t>
            </a:r>
            <a:r>
              <a:rPr lang="en-US" sz="2600" u="sng" dirty="0"/>
              <a:t>A Biblical Defense of Catholicism</a:t>
            </a:r>
            <a:r>
              <a:rPr lang="en-US" sz="2600" dirty="0"/>
              <a:t>,  Sophia Institute Press, 2003.</a:t>
            </a:r>
          </a:p>
          <a:p>
            <a:pPr eaLnBrk="1" hangingPunct="1">
              <a:buFont typeface="Wingdings" charset="0"/>
              <a:buChar char="n"/>
              <a:defRPr/>
            </a:pPr>
            <a:r>
              <a:rPr lang="en-US" sz="2600" dirty="0"/>
              <a:t>Keating, Karl: </a:t>
            </a:r>
            <a:r>
              <a:rPr lang="en-US" sz="2600" u="sng" dirty="0"/>
              <a:t>Catholicism and Fundamentalism</a:t>
            </a:r>
            <a:r>
              <a:rPr lang="en-US" sz="2600" dirty="0"/>
              <a:t>, Ignatius Press, 1988.</a:t>
            </a:r>
          </a:p>
          <a:p>
            <a:pPr marL="0" indent="0" algn="r" eaLnBrk="1" hangingPunct="1">
              <a:buFont typeface="Wingdings" pitchFamily="2" charset="2"/>
              <a:buNone/>
              <a:defRPr/>
            </a:pPr>
            <a:r>
              <a:rPr lang="en-US" sz="2400" dirty="0"/>
              <a:t>Continued on next page…</a:t>
            </a:r>
          </a:p>
        </p:txBody>
      </p:sp>
      <p:sp>
        <p:nvSpPr>
          <p:cNvPr id="57345" name="Slide Number Placeholder 5">
            <a:extLst>
              <a:ext uri="{FF2B5EF4-FFF2-40B4-BE49-F238E27FC236}">
                <a16:creationId xmlns:a16="http://schemas.microsoft.com/office/drawing/2014/main" id="{BE447759-CBD7-E2BB-62AE-F7DEFB841980}"/>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8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folHlink"/>
              </a:buClr>
              <a:buSzPct val="80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hlink"/>
              </a:buClr>
              <a:buSzPct val="70000"/>
              <a:buFont typeface="Wingdings"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BACCD6B1-3B51-6546-8E6A-851599D5EB16}" type="slidenum">
              <a:rPr lang="en-US" altLang="en-US" sz="1400">
                <a:solidFill>
                  <a:schemeClr val="bg2"/>
                </a:solidFill>
              </a:rPr>
              <a:pPr>
                <a:spcBef>
                  <a:spcPct val="0"/>
                </a:spcBef>
                <a:buClrTx/>
                <a:buSzTx/>
                <a:buFontTx/>
                <a:buNone/>
              </a:pPr>
              <a:t>27</a:t>
            </a:fld>
            <a:endParaRPr lang="en-US" altLang="en-US" sz="1400">
              <a:solidFill>
                <a:schemeClr val="bg2"/>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66D7FEE4-C022-C5C7-656E-43F1829546A3}"/>
              </a:ext>
            </a:extLst>
          </p:cNvPr>
          <p:cNvSpPr>
            <a:spLocks noGrp="1" noChangeArrowheads="1"/>
          </p:cNvSpPr>
          <p:nvPr>
            <p:ph type="title"/>
          </p:nvPr>
        </p:nvSpPr>
        <p:spPr/>
        <p:txBody>
          <a:bodyPr>
            <a:normAutofit fontScale="90000"/>
          </a:bodyPr>
          <a:lstStyle/>
          <a:p>
            <a:pPr eaLnBrk="1" hangingPunct="1"/>
            <a:r>
              <a:rPr lang="en-US" altLang="en-US" sz="3600" dirty="0"/>
              <a:t>Sources &amp; Recommended Reading</a:t>
            </a:r>
          </a:p>
        </p:txBody>
      </p:sp>
      <p:sp>
        <p:nvSpPr>
          <p:cNvPr id="58371" name="Rectangle 3">
            <a:extLst>
              <a:ext uri="{FF2B5EF4-FFF2-40B4-BE49-F238E27FC236}">
                <a16:creationId xmlns:a16="http://schemas.microsoft.com/office/drawing/2014/main" id="{ED56E1EC-0922-0A58-B593-A17AD163AE34}"/>
              </a:ext>
            </a:extLst>
          </p:cNvPr>
          <p:cNvSpPr>
            <a:spLocks noGrp="1" noChangeArrowheads="1"/>
          </p:cNvSpPr>
          <p:nvPr>
            <p:ph idx="1"/>
          </p:nvPr>
        </p:nvSpPr>
        <p:spPr>
          <a:xfrm>
            <a:off x="1143000" y="1752600"/>
            <a:ext cx="7772400" cy="5105400"/>
          </a:xfrm>
        </p:spPr>
        <p:txBody>
          <a:bodyPr/>
          <a:lstStyle/>
          <a:p>
            <a:r>
              <a:rPr lang="en-US" sz="2400" dirty="0"/>
              <a:t>Ripley, Canon Francis: </a:t>
            </a:r>
            <a:r>
              <a:rPr lang="en-US" sz="2400" u="sng" dirty="0"/>
              <a:t>This is The Faith</a:t>
            </a:r>
            <a:r>
              <a:rPr lang="en-US" sz="2400" dirty="0"/>
              <a:t>, Tan Books and Publishers, 2002.</a:t>
            </a:r>
            <a:endParaRPr lang="en-US" altLang="en-US" sz="2400" dirty="0"/>
          </a:p>
          <a:p>
            <a:pPr eaLnBrk="1" hangingPunct="1"/>
            <a:r>
              <a:rPr lang="en-US" altLang="en-US" sz="2400" dirty="0"/>
              <a:t>Romero, Fr. Mario P: </a:t>
            </a:r>
            <a:r>
              <a:rPr lang="en-US" altLang="en-US" sz="2400" u="sng" dirty="0"/>
              <a:t>Unabridged Christianity</a:t>
            </a:r>
            <a:r>
              <a:rPr lang="en-US" altLang="en-US" sz="2400" dirty="0"/>
              <a:t>, Queenship Publishing, 1999.</a:t>
            </a:r>
          </a:p>
          <a:p>
            <a:pPr eaLnBrk="1" hangingPunct="1"/>
            <a:r>
              <a:rPr lang="en-US" altLang="en-US" sz="2400" dirty="0">
                <a:solidFill>
                  <a:srgbClr val="C00000"/>
                </a:solidFill>
              </a:rPr>
              <a:t>https://</a:t>
            </a:r>
            <a:r>
              <a:rPr lang="en-US" altLang="en-US" sz="2400" dirty="0" err="1">
                <a:solidFill>
                  <a:srgbClr val="C00000"/>
                </a:solidFill>
              </a:rPr>
              <a:t>www.catholic.com</a:t>
            </a:r>
            <a:r>
              <a:rPr lang="en-US" altLang="en-US" sz="2400" dirty="0">
                <a:solidFill>
                  <a:srgbClr val="C00000"/>
                </a:solidFill>
              </a:rPr>
              <a:t>/encyclopedia/beatification-and-canonization</a:t>
            </a:r>
          </a:p>
          <a:p>
            <a:pPr eaLnBrk="1" hangingPunct="1"/>
            <a:r>
              <a:rPr lang="en-US" altLang="en-US" sz="2400" dirty="0">
                <a:solidFill>
                  <a:srgbClr val="C00000"/>
                </a:solidFill>
              </a:rPr>
              <a:t>https://</a:t>
            </a:r>
            <a:r>
              <a:rPr lang="en-US" altLang="en-US" sz="2400" dirty="0" err="1">
                <a:solidFill>
                  <a:srgbClr val="C00000"/>
                </a:solidFill>
              </a:rPr>
              <a:t>www.catholic.com</a:t>
            </a:r>
            <a:r>
              <a:rPr lang="en-US" altLang="en-US" sz="2400" dirty="0">
                <a:solidFill>
                  <a:srgbClr val="C00000"/>
                </a:solidFill>
              </a:rPr>
              <a:t>/tract/praying-to-the-saints</a:t>
            </a:r>
          </a:p>
          <a:p>
            <a:pPr eaLnBrk="1" hangingPunct="1"/>
            <a:endParaRPr lang="en-US" altLang="en-US" sz="2400" dirty="0"/>
          </a:p>
        </p:txBody>
      </p:sp>
      <p:sp>
        <p:nvSpPr>
          <p:cNvPr id="58369" name="Slide Number Placeholder 5">
            <a:extLst>
              <a:ext uri="{FF2B5EF4-FFF2-40B4-BE49-F238E27FC236}">
                <a16:creationId xmlns:a16="http://schemas.microsoft.com/office/drawing/2014/main" id="{DF3B488E-4D96-A0E1-7A80-6340A7ECE767}"/>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8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folHlink"/>
              </a:buClr>
              <a:buSzPct val="80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hlink"/>
              </a:buClr>
              <a:buSzPct val="70000"/>
              <a:buFont typeface="Wingdings"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F883B457-728E-E04B-A542-DFDE5D99CD5A}" type="slidenum">
              <a:rPr lang="en-US" altLang="en-US" sz="1400">
                <a:solidFill>
                  <a:schemeClr val="bg2"/>
                </a:solidFill>
              </a:rPr>
              <a:pPr>
                <a:spcBef>
                  <a:spcPct val="0"/>
                </a:spcBef>
                <a:buClrTx/>
                <a:buSzTx/>
                <a:buFontTx/>
                <a:buNone/>
              </a:pPr>
              <a:t>28</a:t>
            </a:fld>
            <a:endParaRPr lang="en-US" altLang="en-US" sz="1400">
              <a:solidFill>
                <a:schemeClr val="bg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a:extLst>
              <a:ext uri="{FF2B5EF4-FFF2-40B4-BE49-F238E27FC236}">
                <a16:creationId xmlns:a16="http://schemas.microsoft.com/office/drawing/2014/main" id="{5670FB58-D127-54B0-85AA-A3E05CF13EDA}"/>
              </a:ext>
            </a:extLst>
          </p:cNvPr>
          <p:cNvSpPr>
            <a:spLocks noGrp="1" noChangeArrowheads="1"/>
          </p:cNvSpPr>
          <p:nvPr>
            <p:ph type="title"/>
          </p:nvPr>
        </p:nvSpPr>
        <p:spPr>
          <a:xfrm>
            <a:off x="2008689" y="1223510"/>
            <a:ext cx="5878011" cy="1077229"/>
          </a:xfrm>
        </p:spPr>
        <p:txBody>
          <a:bodyPr/>
          <a:lstStyle/>
          <a:p>
            <a:r>
              <a:rPr lang="en-US" altLang="en-US" dirty="0"/>
              <a:t>What is a Saint?</a:t>
            </a:r>
          </a:p>
        </p:txBody>
      </p:sp>
      <p:sp>
        <p:nvSpPr>
          <p:cNvPr id="18434" name="Content Placeholder 2">
            <a:extLst>
              <a:ext uri="{FF2B5EF4-FFF2-40B4-BE49-F238E27FC236}">
                <a16:creationId xmlns:a16="http://schemas.microsoft.com/office/drawing/2014/main" id="{67A01418-F8B5-150F-3F75-EF9B3E82CDA6}"/>
              </a:ext>
            </a:extLst>
          </p:cNvPr>
          <p:cNvSpPr>
            <a:spLocks noGrp="1" noChangeArrowheads="1"/>
          </p:cNvSpPr>
          <p:nvPr>
            <p:ph idx="1"/>
          </p:nvPr>
        </p:nvSpPr>
        <p:spPr>
          <a:xfrm>
            <a:off x="1257300" y="1762125"/>
            <a:ext cx="7772400" cy="4257675"/>
          </a:xfrm>
        </p:spPr>
        <p:txBody>
          <a:bodyPr>
            <a:normAutofit/>
          </a:bodyPr>
          <a:lstStyle/>
          <a:p>
            <a:r>
              <a:rPr lang="en-US" altLang="en-US" sz="2400" dirty="0"/>
              <a:t>From the Latin “sancti”, means “holy ones”</a:t>
            </a:r>
          </a:p>
          <a:p>
            <a:r>
              <a:rPr lang="en-US" altLang="en-US" sz="2400" dirty="0"/>
              <a:t>Originally, it referred to all Christians</a:t>
            </a:r>
          </a:p>
          <a:p>
            <a:pPr lvl="1"/>
            <a:r>
              <a:rPr lang="en-US" altLang="en-US" sz="2400" dirty="0"/>
              <a:t>Phil 4:21</a:t>
            </a:r>
          </a:p>
          <a:p>
            <a:pPr lvl="1"/>
            <a:r>
              <a:rPr lang="en-US" altLang="en-US" sz="2400" dirty="0"/>
              <a:t>Colossians 1:2</a:t>
            </a:r>
          </a:p>
          <a:p>
            <a:r>
              <a:rPr lang="en-US" altLang="en-US" sz="2400" dirty="0"/>
              <a:t>Later: Those martyred during the persecutions</a:t>
            </a:r>
          </a:p>
          <a:p>
            <a:r>
              <a:rPr lang="en-US" altLang="en-US" sz="2400" dirty="0"/>
              <a:t>Now: Those who have entered Heaven</a:t>
            </a:r>
          </a:p>
        </p:txBody>
      </p:sp>
      <p:sp>
        <p:nvSpPr>
          <p:cNvPr id="18435" name="Slide Number Placeholder 3">
            <a:extLst>
              <a:ext uri="{FF2B5EF4-FFF2-40B4-BE49-F238E27FC236}">
                <a16:creationId xmlns:a16="http://schemas.microsoft.com/office/drawing/2014/main" id="{933CD2F4-2E05-9E14-548D-0D7413F6ED85}"/>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8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folHlink"/>
              </a:buClr>
              <a:buSzPct val="80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hlink"/>
              </a:buClr>
              <a:buSzPct val="70000"/>
              <a:buFont typeface="Wingdings"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6FA1D9FE-5A02-3D46-81C3-53431237A99C}" type="slidenum">
              <a:rPr lang="en-US" altLang="en-US" sz="1400">
                <a:solidFill>
                  <a:schemeClr val="bg2"/>
                </a:solidFill>
              </a:rPr>
              <a:pPr>
                <a:spcBef>
                  <a:spcPct val="0"/>
                </a:spcBef>
                <a:buClrTx/>
                <a:buSzTx/>
                <a:buFontTx/>
                <a:buNone/>
              </a:pPr>
              <a:t>3</a:t>
            </a:fld>
            <a:endParaRPr lang="en-US" altLang="en-US" sz="1400">
              <a:solidFill>
                <a:schemeClr val="bg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434">
                                            <p:txEl>
                                              <p:pRg st="0" end="0"/>
                                            </p:txEl>
                                          </p:spTgt>
                                        </p:tgtEl>
                                        <p:attrNameLst>
                                          <p:attrName>style.visibility</p:attrName>
                                        </p:attrNameLst>
                                      </p:cBhvr>
                                      <p:to>
                                        <p:strVal val="visible"/>
                                      </p:to>
                                    </p:set>
                                    <p:animEffect transition="in" filter="dissolve">
                                      <p:cBhvr>
                                        <p:cTn id="7" dur="1000"/>
                                        <p:tgtEl>
                                          <p:spTgt spid="1843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434">
                                            <p:txEl>
                                              <p:pRg st="1" end="1"/>
                                            </p:txEl>
                                          </p:spTgt>
                                        </p:tgtEl>
                                        <p:attrNameLst>
                                          <p:attrName>style.visibility</p:attrName>
                                        </p:attrNameLst>
                                      </p:cBhvr>
                                      <p:to>
                                        <p:strVal val="visible"/>
                                      </p:to>
                                    </p:set>
                                    <p:animEffect transition="in" filter="dissolve">
                                      <p:cBhvr>
                                        <p:cTn id="12" dur="1000"/>
                                        <p:tgtEl>
                                          <p:spTgt spid="18434">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8434">
                                            <p:txEl>
                                              <p:pRg st="2" end="2"/>
                                            </p:txEl>
                                          </p:spTgt>
                                        </p:tgtEl>
                                        <p:attrNameLst>
                                          <p:attrName>style.visibility</p:attrName>
                                        </p:attrNameLst>
                                      </p:cBhvr>
                                      <p:to>
                                        <p:strVal val="visible"/>
                                      </p:to>
                                    </p:set>
                                    <p:animEffect transition="in" filter="dissolve">
                                      <p:cBhvr>
                                        <p:cTn id="15" dur="1000"/>
                                        <p:tgtEl>
                                          <p:spTgt spid="18434">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8434">
                                            <p:txEl>
                                              <p:pRg st="3" end="3"/>
                                            </p:txEl>
                                          </p:spTgt>
                                        </p:tgtEl>
                                        <p:attrNameLst>
                                          <p:attrName>style.visibility</p:attrName>
                                        </p:attrNameLst>
                                      </p:cBhvr>
                                      <p:to>
                                        <p:strVal val="visible"/>
                                      </p:to>
                                    </p:set>
                                    <p:animEffect transition="in" filter="dissolve">
                                      <p:cBhvr>
                                        <p:cTn id="18" dur="1000"/>
                                        <p:tgtEl>
                                          <p:spTgt spid="1843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8434">
                                            <p:txEl>
                                              <p:pRg st="4" end="4"/>
                                            </p:txEl>
                                          </p:spTgt>
                                        </p:tgtEl>
                                        <p:attrNameLst>
                                          <p:attrName>style.visibility</p:attrName>
                                        </p:attrNameLst>
                                      </p:cBhvr>
                                      <p:to>
                                        <p:strVal val="visible"/>
                                      </p:to>
                                    </p:set>
                                    <p:animEffect transition="in" filter="dissolve">
                                      <p:cBhvr>
                                        <p:cTn id="23" dur="1000"/>
                                        <p:tgtEl>
                                          <p:spTgt spid="1843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8434">
                                            <p:txEl>
                                              <p:pRg st="5" end="5"/>
                                            </p:txEl>
                                          </p:spTgt>
                                        </p:tgtEl>
                                        <p:attrNameLst>
                                          <p:attrName>style.visibility</p:attrName>
                                        </p:attrNameLst>
                                      </p:cBhvr>
                                      <p:to>
                                        <p:strVal val="visible"/>
                                      </p:to>
                                    </p:set>
                                    <p:animEffect transition="in" filter="dissolve">
                                      <p:cBhvr>
                                        <p:cTn id="28" dur="1000"/>
                                        <p:tgtEl>
                                          <p:spTgt spid="1843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a:extLst>
              <a:ext uri="{FF2B5EF4-FFF2-40B4-BE49-F238E27FC236}">
                <a16:creationId xmlns:a16="http://schemas.microsoft.com/office/drawing/2014/main" id="{3B871291-E361-8096-0ACA-624E3B388BF1}"/>
              </a:ext>
            </a:extLst>
          </p:cNvPr>
          <p:cNvSpPr>
            <a:spLocks noGrp="1" noChangeArrowheads="1"/>
          </p:cNvSpPr>
          <p:nvPr>
            <p:ph type="title"/>
          </p:nvPr>
        </p:nvSpPr>
        <p:spPr/>
        <p:txBody>
          <a:bodyPr/>
          <a:lstStyle/>
          <a:p>
            <a:r>
              <a:rPr lang="en-US" altLang="en-US"/>
              <a:t>Historical Perspective</a:t>
            </a:r>
          </a:p>
        </p:txBody>
      </p:sp>
      <p:sp>
        <p:nvSpPr>
          <p:cNvPr id="20482" name="Content Placeholder 2">
            <a:extLst>
              <a:ext uri="{FF2B5EF4-FFF2-40B4-BE49-F238E27FC236}">
                <a16:creationId xmlns:a16="http://schemas.microsoft.com/office/drawing/2014/main" id="{91414334-1295-4E4E-CAF2-E2262AA07E6A}"/>
              </a:ext>
            </a:extLst>
          </p:cNvPr>
          <p:cNvSpPr>
            <a:spLocks noGrp="1" noChangeArrowheads="1"/>
          </p:cNvSpPr>
          <p:nvPr>
            <p:ph idx="1"/>
          </p:nvPr>
        </p:nvSpPr>
        <p:spPr>
          <a:xfrm>
            <a:off x="1249363" y="1905000"/>
            <a:ext cx="7285037" cy="4495800"/>
          </a:xfrm>
        </p:spPr>
        <p:txBody>
          <a:bodyPr/>
          <a:lstStyle/>
          <a:p>
            <a:r>
              <a:rPr lang="en-US" altLang="en-US" sz="2400" dirty="0"/>
              <a:t>Persecutions in the Early Church created many martyrs </a:t>
            </a:r>
          </a:p>
          <a:p>
            <a:r>
              <a:rPr lang="en-US" altLang="en-US" sz="2400" dirty="0"/>
              <a:t>Veneration was a local affair</a:t>
            </a:r>
          </a:p>
          <a:p>
            <a:pPr lvl="1"/>
            <a:r>
              <a:rPr lang="en-US" altLang="en-US" sz="2400" dirty="0"/>
              <a:t>Qualification for this honor was by popular acclaim, with Bishop approval</a:t>
            </a:r>
          </a:p>
          <a:p>
            <a:pPr lvl="1"/>
            <a:r>
              <a:rPr lang="en-US" altLang="en-US" sz="2400" dirty="0"/>
              <a:t>The list of saints multiplied</a:t>
            </a:r>
          </a:p>
          <a:p>
            <a:r>
              <a:rPr lang="en-US" altLang="en-US" sz="2400" dirty="0"/>
              <a:t>Missionary travels spread the devotion to the saints</a:t>
            </a:r>
          </a:p>
          <a:p>
            <a:endParaRPr lang="en-US" altLang="en-US" dirty="0"/>
          </a:p>
        </p:txBody>
      </p:sp>
      <p:sp>
        <p:nvSpPr>
          <p:cNvPr id="20483" name="Slide Number Placeholder 3">
            <a:extLst>
              <a:ext uri="{FF2B5EF4-FFF2-40B4-BE49-F238E27FC236}">
                <a16:creationId xmlns:a16="http://schemas.microsoft.com/office/drawing/2014/main" id="{C073790E-2C60-2EF6-ED9D-C84C3B350238}"/>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8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folHlink"/>
              </a:buClr>
              <a:buSzPct val="80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hlink"/>
              </a:buClr>
              <a:buSzPct val="70000"/>
              <a:buFont typeface="Wingdings"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5FB40159-C302-8744-A766-64979FE6B668}" type="slidenum">
              <a:rPr lang="en-US" altLang="en-US" sz="1400">
                <a:solidFill>
                  <a:schemeClr val="bg2"/>
                </a:solidFill>
              </a:rPr>
              <a:pPr>
                <a:spcBef>
                  <a:spcPct val="0"/>
                </a:spcBef>
                <a:buClrTx/>
                <a:buSzTx/>
                <a:buFontTx/>
                <a:buNone/>
              </a:pPr>
              <a:t>4</a:t>
            </a:fld>
            <a:endParaRPr lang="en-US" altLang="en-US" sz="1400">
              <a:solidFill>
                <a:schemeClr val="bg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0482">
                                            <p:txEl>
                                              <p:pRg st="0" end="0"/>
                                            </p:txEl>
                                          </p:spTgt>
                                        </p:tgtEl>
                                        <p:attrNameLst>
                                          <p:attrName>style.visibility</p:attrName>
                                        </p:attrNameLst>
                                      </p:cBhvr>
                                      <p:to>
                                        <p:strVal val="visible"/>
                                      </p:to>
                                    </p:set>
                                    <p:animEffect transition="in" filter="barn(inVertical)">
                                      <p:cBhvr>
                                        <p:cTn id="7" dur="1000"/>
                                        <p:tgtEl>
                                          <p:spTgt spid="2048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482">
                                            <p:txEl>
                                              <p:pRg st="1" end="1"/>
                                            </p:txEl>
                                          </p:spTgt>
                                        </p:tgtEl>
                                        <p:attrNameLst>
                                          <p:attrName>style.visibility</p:attrName>
                                        </p:attrNameLst>
                                      </p:cBhvr>
                                      <p:to>
                                        <p:strVal val="visible"/>
                                      </p:to>
                                    </p:set>
                                    <p:animEffect transition="in" filter="fade">
                                      <p:cBhvr>
                                        <p:cTn id="12" dur="1000"/>
                                        <p:tgtEl>
                                          <p:spTgt spid="20482">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0482">
                                            <p:txEl>
                                              <p:pRg st="2" end="2"/>
                                            </p:txEl>
                                          </p:spTgt>
                                        </p:tgtEl>
                                        <p:attrNameLst>
                                          <p:attrName>style.visibility</p:attrName>
                                        </p:attrNameLst>
                                      </p:cBhvr>
                                      <p:to>
                                        <p:strVal val="visible"/>
                                      </p:to>
                                    </p:set>
                                    <p:animEffect transition="in" filter="fade">
                                      <p:cBhvr>
                                        <p:cTn id="15" dur="1000"/>
                                        <p:tgtEl>
                                          <p:spTgt spid="20482">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20482">
                                            <p:txEl>
                                              <p:pRg st="3" end="3"/>
                                            </p:txEl>
                                          </p:spTgt>
                                        </p:tgtEl>
                                        <p:attrNameLst>
                                          <p:attrName>style.visibility</p:attrName>
                                        </p:attrNameLst>
                                      </p:cBhvr>
                                      <p:to>
                                        <p:strVal val="visible"/>
                                      </p:to>
                                    </p:set>
                                    <p:animEffect transition="in" filter="fade">
                                      <p:cBhvr>
                                        <p:cTn id="18" dur="1000"/>
                                        <p:tgtEl>
                                          <p:spTgt spid="20482">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5" presetClass="entr" presetSubtype="0" fill="hold" nodeType="clickEffect">
                                  <p:stCondLst>
                                    <p:cond delay="0"/>
                                  </p:stCondLst>
                                  <p:childTnLst>
                                    <p:set>
                                      <p:cBhvr>
                                        <p:cTn id="22" dur="1" fill="hold">
                                          <p:stCondLst>
                                            <p:cond delay="0"/>
                                          </p:stCondLst>
                                        </p:cTn>
                                        <p:tgtEl>
                                          <p:spTgt spid="20482">
                                            <p:txEl>
                                              <p:pRg st="4" end="4"/>
                                            </p:txEl>
                                          </p:spTgt>
                                        </p:tgtEl>
                                        <p:attrNameLst>
                                          <p:attrName>style.visibility</p:attrName>
                                        </p:attrNameLst>
                                      </p:cBhvr>
                                      <p:to>
                                        <p:strVal val="visible"/>
                                      </p:to>
                                    </p:set>
                                    <p:anim calcmode="lin" valueType="num">
                                      <p:cBhvr>
                                        <p:cTn id="23" dur="1000" fill="hold"/>
                                        <p:tgtEl>
                                          <p:spTgt spid="20482">
                                            <p:txEl>
                                              <p:pRg st="4" end="4"/>
                                            </p:txEl>
                                          </p:spTgt>
                                        </p:tgtEl>
                                        <p:attrNameLst>
                                          <p:attrName>ppt_w</p:attrName>
                                        </p:attrNameLst>
                                      </p:cBhvr>
                                      <p:tavLst>
                                        <p:tav tm="0">
                                          <p:val>
                                            <p:strVal val="#ppt_w*0.70"/>
                                          </p:val>
                                        </p:tav>
                                        <p:tav tm="100000">
                                          <p:val>
                                            <p:strVal val="#ppt_w"/>
                                          </p:val>
                                        </p:tav>
                                      </p:tavLst>
                                    </p:anim>
                                    <p:anim calcmode="lin" valueType="num">
                                      <p:cBhvr>
                                        <p:cTn id="24" dur="1000" fill="hold"/>
                                        <p:tgtEl>
                                          <p:spTgt spid="20482">
                                            <p:txEl>
                                              <p:pRg st="4" end="4"/>
                                            </p:txEl>
                                          </p:spTgt>
                                        </p:tgtEl>
                                        <p:attrNameLst>
                                          <p:attrName>ppt_h</p:attrName>
                                        </p:attrNameLst>
                                      </p:cBhvr>
                                      <p:tavLst>
                                        <p:tav tm="0">
                                          <p:val>
                                            <p:strVal val="#ppt_h"/>
                                          </p:val>
                                        </p:tav>
                                        <p:tav tm="100000">
                                          <p:val>
                                            <p:strVal val="#ppt_h"/>
                                          </p:val>
                                        </p:tav>
                                      </p:tavLst>
                                    </p:anim>
                                    <p:animEffect transition="in" filter="fade">
                                      <p:cBhvr>
                                        <p:cTn id="25" dur="1000"/>
                                        <p:tgtEl>
                                          <p:spTgt spid="2048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a:extLst>
              <a:ext uri="{FF2B5EF4-FFF2-40B4-BE49-F238E27FC236}">
                <a16:creationId xmlns:a16="http://schemas.microsoft.com/office/drawing/2014/main" id="{1AF067EC-4967-19FC-EA14-6A416A88DAE2}"/>
              </a:ext>
            </a:extLst>
          </p:cNvPr>
          <p:cNvSpPr>
            <a:spLocks noGrp="1" noChangeArrowheads="1"/>
          </p:cNvSpPr>
          <p:nvPr>
            <p:ph type="title"/>
          </p:nvPr>
        </p:nvSpPr>
        <p:spPr/>
        <p:txBody>
          <a:bodyPr/>
          <a:lstStyle/>
          <a:p>
            <a:r>
              <a:rPr lang="en-US" altLang="en-US" dirty="0"/>
              <a:t>Historical Perspective, cont.</a:t>
            </a:r>
          </a:p>
        </p:txBody>
      </p:sp>
      <p:sp>
        <p:nvSpPr>
          <p:cNvPr id="22530" name="Content Placeholder 2">
            <a:extLst>
              <a:ext uri="{FF2B5EF4-FFF2-40B4-BE49-F238E27FC236}">
                <a16:creationId xmlns:a16="http://schemas.microsoft.com/office/drawing/2014/main" id="{900663ED-0BFF-D817-8258-55CC41F9CADD}"/>
              </a:ext>
            </a:extLst>
          </p:cNvPr>
          <p:cNvSpPr>
            <a:spLocks noGrp="1" noChangeArrowheads="1"/>
          </p:cNvSpPr>
          <p:nvPr>
            <p:ph idx="1"/>
          </p:nvPr>
        </p:nvSpPr>
        <p:spPr>
          <a:xfrm>
            <a:off x="1274763" y="1828800"/>
            <a:ext cx="6954837" cy="4267200"/>
          </a:xfrm>
        </p:spPr>
        <p:txBody>
          <a:bodyPr>
            <a:normAutofit/>
          </a:bodyPr>
          <a:lstStyle/>
          <a:p>
            <a:r>
              <a:rPr lang="en-US" altLang="en-US" sz="2400" dirty="0"/>
              <a:t>Saints began to be included in the liturgy, encouraged by the Pope</a:t>
            </a:r>
          </a:p>
          <a:p>
            <a:r>
              <a:rPr lang="en-US" altLang="en-US" sz="2400" dirty="0"/>
              <a:t>After the Orthodox split (1054), the Western Church set standards for sainthood</a:t>
            </a:r>
          </a:p>
          <a:p>
            <a:r>
              <a:rPr lang="en-US" altLang="en-US" sz="2400" dirty="0"/>
              <a:t>Now the right to canonize someone is reserved to the Holy See</a:t>
            </a:r>
          </a:p>
        </p:txBody>
      </p:sp>
      <p:sp>
        <p:nvSpPr>
          <p:cNvPr id="22531" name="Slide Number Placeholder 3">
            <a:extLst>
              <a:ext uri="{FF2B5EF4-FFF2-40B4-BE49-F238E27FC236}">
                <a16:creationId xmlns:a16="http://schemas.microsoft.com/office/drawing/2014/main" id="{99730F92-E255-D25D-8D85-0F59D1EBEA36}"/>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8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folHlink"/>
              </a:buClr>
              <a:buSzPct val="80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hlink"/>
              </a:buClr>
              <a:buSzPct val="70000"/>
              <a:buFont typeface="Wingdings"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324135FF-6792-2145-89E0-443A97952F67}" type="slidenum">
              <a:rPr lang="en-US" altLang="en-US" sz="1400">
                <a:solidFill>
                  <a:schemeClr val="bg2"/>
                </a:solidFill>
              </a:rPr>
              <a:pPr>
                <a:spcBef>
                  <a:spcPct val="0"/>
                </a:spcBef>
                <a:buClrTx/>
                <a:buSzTx/>
                <a:buFontTx/>
                <a:buNone/>
              </a:pPr>
              <a:t>5</a:t>
            </a:fld>
            <a:endParaRPr lang="en-US" altLang="en-US" sz="1400">
              <a:solidFill>
                <a:schemeClr val="bg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2530">
                                            <p:txEl>
                                              <p:pRg st="0" end="0"/>
                                            </p:txEl>
                                          </p:spTgt>
                                        </p:tgtEl>
                                        <p:attrNameLst>
                                          <p:attrName>style.visibility</p:attrName>
                                        </p:attrNameLst>
                                      </p:cBhvr>
                                      <p:to>
                                        <p:strVal val="visible"/>
                                      </p:to>
                                    </p:set>
                                    <p:anim calcmode="lin" valueType="num">
                                      <p:cBhvr>
                                        <p:cTn id="7" dur="1000" fill="hold"/>
                                        <p:tgtEl>
                                          <p:spTgt spid="2253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253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2530">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22530">
                                            <p:txEl>
                                              <p:pRg st="1" end="1"/>
                                            </p:txEl>
                                          </p:spTgt>
                                        </p:tgtEl>
                                        <p:attrNameLst>
                                          <p:attrName>style.visibility</p:attrName>
                                        </p:attrNameLst>
                                      </p:cBhvr>
                                      <p:to>
                                        <p:strVal val="visible"/>
                                      </p:to>
                                    </p:set>
                                    <p:animEffect transition="in" filter="wipe(down)">
                                      <p:cBhvr>
                                        <p:cTn id="14" dur="1000"/>
                                        <p:tgtEl>
                                          <p:spTgt spid="22530">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nodeType="clickEffect">
                                  <p:stCondLst>
                                    <p:cond delay="0"/>
                                  </p:stCondLst>
                                  <p:childTnLst>
                                    <p:set>
                                      <p:cBhvr>
                                        <p:cTn id="18" dur="1" fill="hold">
                                          <p:stCondLst>
                                            <p:cond delay="0"/>
                                          </p:stCondLst>
                                        </p:cTn>
                                        <p:tgtEl>
                                          <p:spTgt spid="22530">
                                            <p:txEl>
                                              <p:pRg st="2" end="2"/>
                                            </p:txEl>
                                          </p:spTgt>
                                        </p:tgtEl>
                                        <p:attrNameLst>
                                          <p:attrName>style.visibility</p:attrName>
                                        </p:attrNameLst>
                                      </p:cBhvr>
                                      <p:to>
                                        <p:strVal val="visible"/>
                                      </p:to>
                                    </p:set>
                                    <p:animEffect transition="in" filter="wedge">
                                      <p:cBhvr>
                                        <p:cTn id="19" dur="2000"/>
                                        <p:tgtEl>
                                          <p:spTgt spid="2253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FDDD535E-5B8D-1D34-9D6B-D1DAF481FC18}"/>
              </a:ext>
            </a:extLst>
          </p:cNvPr>
          <p:cNvSpPr>
            <a:spLocks noGrp="1" noChangeArrowheads="1"/>
          </p:cNvSpPr>
          <p:nvPr>
            <p:ph type="title"/>
          </p:nvPr>
        </p:nvSpPr>
        <p:spPr/>
        <p:txBody>
          <a:bodyPr/>
          <a:lstStyle/>
          <a:p>
            <a:pPr eaLnBrk="1" hangingPunct="1"/>
            <a:r>
              <a:rPr lang="en-US" altLang="en-US" sz="2800" dirty="0"/>
              <a:t>Biblical Evidence</a:t>
            </a:r>
          </a:p>
        </p:txBody>
      </p:sp>
      <p:sp>
        <p:nvSpPr>
          <p:cNvPr id="40963" name="Rectangle 3">
            <a:extLst>
              <a:ext uri="{FF2B5EF4-FFF2-40B4-BE49-F238E27FC236}">
                <a16:creationId xmlns:a16="http://schemas.microsoft.com/office/drawing/2014/main" id="{63ED6037-28F3-3FD0-F7F0-74BB976D4EC3}"/>
              </a:ext>
            </a:extLst>
          </p:cNvPr>
          <p:cNvSpPr>
            <a:spLocks noGrp="1" noChangeArrowheads="1"/>
          </p:cNvSpPr>
          <p:nvPr>
            <p:ph idx="1"/>
          </p:nvPr>
        </p:nvSpPr>
        <p:spPr>
          <a:xfrm>
            <a:off x="1219200" y="1676400"/>
            <a:ext cx="7772400" cy="3505200"/>
          </a:xfrm>
        </p:spPr>
        <p:txBody>
          <a:bodyPr>
            <a:normAutofit/>
          </a:bodyPr>
          <a:lstStyle/>
          <a:p>
            <a:pPr eaLnBrk="1" hangingPunct="1">
              <a:lnSpc>
                <a:spcPct val="90000"/>
              </a:lnSpc>
            </a:pPr>
            <a:r>
              <a:rPr lang="en-US" altLang="en-US" sz="2400" dirty="0"/>
              <a:t>1 Samuel 28:12, 14-15 </a:t>
            </a:r>
            <a:endParaRPr lang="en-US" altLang="ja-JP" sz="2400" dirty="0"/>
          </a:p>
          <a:p>
            <a:pPr eaLnBrk="1" hangingPunct="1">
              <a:lnSpc>
                <a:spcPct val="90000"/>
              </a:lnSpc>
            </a:pPr>
            <a:r>
              <a:rPr lang="en-US" altLang="en-US" sz="2400" dirty="0"/>
              <a:t>Tobit 12:12, 15 </a:t>
            </a:r>
          </a:p>
          <a:p>
            <a:pPr eaLnBrk="1" hangingPunct="1">
              <a:lnSpc>
                <a:spcPct val="90000"/>
              </a:lnSpc>
            </a:pPr>
            <a:r>
              <a:rPr lang="en-US" altLang="en-US" sz="2400" dirty="0"/>
              <a:t>Matthew 17:1-3 </a:t>
            </a:r>
          </a:p>
          <a:p>
            <a:pPr eaLnBrk="1" hangingPunct="1">
              <a:lnSpc>
                <a:spcPct val="90000"/>
              </a:lnSpc>
            </a:pPr>
            <a:r>
              <a:rPr lang="en-US" altLang="en-US" sz="2400" dirty="0"/>
              <a:t>Mark 12:26-27 </a:t>
            </a:r>
          </a:p>
          <a:p>
            <a:pPr eaLnBrk="1" hangingPunct="1">
              <a:lnSpc>
                <a:spcPct val="90000"/>
              </a:lnSpc>
            </a:pPr>
            <a:r>
              <a:rPr lang="en-US" altLang="en-US" sz="2400" dirty="0"/>
              <a:t>Heb 12:22-23 </a:t>
            </a:r>
          </a:p>
        </p:txBody>
      </p:sp>
      <p:sp>
        <p:nvSpPr>
          <p:cNvPr id="40961" name="Slide Number Placeholder 5">
            <a:extLst>
              <a:ext uri="{FF2B5EF4-FFF2-40B4-BE49-F238E27FC236}">
                <a16:creationId xmlns:a16="http://schemas.microsoft.com/office/drawing/2014/main" id="{48FF5C66-CC6A-BB27-890F-737633AEC5A2}"/>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8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folHlink"/>
              </a:buClr>
              <a:buSzPct val="80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hlink"/>
              </a:buClr>
              <a:buSzPct val="70000"/>
              <a:buFont typeface="Wingdings"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0F7D66F9-A592-214D-8C8A-608F476039FE}" type="slidenum">
              <a:rPr lang="en-US" altLang="en-US" sz="1400">
                <a:solidFill>
                  <a:schemeClr val="bg2"/>
                </a:solidFill>
              </a:rPr>
              <a:pPr>
                <a:spcBef>
                  <a:spcPct val="0"/>
                </a:spcBef>
                <a:buClrTx/>
                <a:buSzTx/>
                <a:buFontTx/>
                <a:buNone/>
              </a:pPr>
              <a:t>6</a:t>
            </a:fld>
            <a:endParaRPr lang="en-US" altLang="en-US" sz="1400">
              <a:solidFill>
                <a:schemeClr val="bg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26">
            <a:extLst>
              <a:ext uri="{FF2B5EF4-FFF2-40B4-BE49-F238E27FC236}">
                <a16:creationId xmlns:a16="http://schemas.microsoft.com/office/drawing/2014/main" id="{244D3ADB-63A8-56D0-1506-F2A22EB4894C}"/>
              </a:ext>
            </a:extLst>
          </p:cNvPr>
          <p:cNvSpPr>
            <a:spLocks noGrp="1" noChangeArrowheads="1"/>
          </p:cNvSpPr>
          <p:nvPr>
            <p:ph type="title"/>
          </p:nvPr>
        </p:nvSpPr>
        <p:spPr>
          <a:xfrm>
            <a:off x="1905000" y="609600"/>
            <a:ext cx="6362700" cy="1143000"/>
          </a:xfrm>
        </p:spPr>
        <p:txBody>
          <a:bodyPr>
            <a:normAutofit/>
          </a:bodyPr>
          <a:lstStyle/>
          <a:p>
            <a:pPr eaLnBrk="1" hangingPunct="1"/>
            <a:r>
              <a:rPr lang="en-US" altLang="en-US" sz="3200" dirty="0"/>
              <a:t>The Communion of Saints</a:t>
            </a:r>
          </a:p>
        </p:txBody>
      </p:sp>
      <p:sp>
        <p:nvSpPr>
          <p:cNvPr id="26627" name="Rectangle 1027">
            <a:extLst>
              <a:ext uri="{FF2B5EF4-FFF2-40B4-BE49-F238E27FC236}">
                <a16:creationId xmlns:a16="http://schemas.microsoft.com/office/drawing/2014/main" id="{63169934-0EB7-8C29-826F-49DC176FBF00}"/>
              </a:ext>
            </a:extLst>
          </p:cNvPr>
          <p:cNvSpPr>
            <a:spLocks noGrp="1" noChangeArrowheads="1"/>
          </p:cNvSpPr>
          <p:nvPr>
            <p:ph idx="1"/>
          </p:nvPr>
        </p:nvSpPr>
        <p:spPr>
          <a:xfrm>
            <a:off x="1287294" y="1295400"/>
            <a:ext cx="6980406" cy="4953000"/>
          </a:xfrm>
        </p:spPr>
        <p:txBody>
          <a:bodyPr>
            <a:noAutofit/>
          </a:bodyPr>
          <a:lstStyle/>
          <a:p>
            <a:pPr eaLnBrk="1" hangingPunct="1"/>
            <a:r>
              <a:rPr lang="en-US" altLang="en-US" sz="2400" dirty="0"/>
              <a:t>The Church is Christ’</a:t>
            </a:r>
            <a:r>
              <a:rPr lang="en-US" altLang="ja-JP" sz="2400" dirty="0"/>
              <a:t>s body ( 1 Cor 12:12-13, 26-27)</a:t>
            </a:r>
          </a:p>
          <a:p>
            <a:pPr eaLnBrk="1" hangingPunct="1"/>
            <a:r>
              <a:rPr lang="en-US" altLang="en-US" sz="2400" dirty="0"/>
              <a:t>Christ has only one body</a:t>
            </a:r>
          </a:p>
          <a:p>
            <a:pPr lvl="1"/>
            <a:r>
              <a:rPr lang="en-US" altLang="en-US" sz="2000" dirty="0"/>
              <a:t> Christians are united through Christ</a:t>
            </a:r>
          </a:p>
          <a:p>
            <a:pPr lvl="1"/>
            <a:r>
              <a:rPr lang="en-US" altLang="en-US" sz="2200" dirty="0"/>
              <a:t>We are not separated by death. </a:t>
            </a:r>
          </a:p>
          <a:p>
            <a:pPr lvl="1"/>
            <a:r>
              <a:rPr lang="en-US" altLang="en-US" sz="2200" b="1" dirty="0"/>
              <a:t>Therefore, this body includes Christians in heaven, on earth, and in purgatory</a:t>
            </a:r>
          </a:p>
          <a:p>
            <a:pPr eaLnBrk="1" hangingPunct="1"/>
            <a:r>
              <a:rPr lang="en-US" altLang="en-US" sz="2400" dirty="0"/>
              <a:t>Our God is </a:t>
            </a:r>
            <a:r>
              <a:rPr lang="en-US" altLang="en-US" sz="2400" u="sng" dirty="0"/>
              <a:t>not</a:t>
            </a:r>
            <a:r>
              <a:rPr lang="en-US" altLang="en-US" sz="2400" dirty="0"/>
              <a:t> the God of the dead, but of the living (Mark 12:26-27)</a:t>
            </a:r>
          </a:p>
        </p:txBody>
      </p:sp>
      <p:sp>
        <p:nvSpPr>
          <p:cNvPr id="26625" name="Slide Number Placeholder 5">
            <a:extLst>
              <a:ext uri="{FF2B5EF4-FFF2-40B4-BE49-F238E27FC236}">
                <a16:creationId xmlns:a16="http://schemas.microsoft.com/office/drawing/2014/main" id="{0D74CCDD-90DB-CC30-F3D5-1DBF392C1A18}"/>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8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folHlink"/>
              </a:buClr>
              <a:buSzPct val="80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hlink"/>
              </a:buClr>
              <a:buSzPct val="70000"/>
              <a:buFont typeface="Wingdings"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8C01192C-E7F6-D84F-8821-ECB12A6DC307}" type="slidenum">
              <a:rPr lang="en-US" altLang="en-US" sz="1400">
                <a:solidFill>
                  <a:schemeClr val="bg2"/>
                </a:solidFill>
              </a:rPr>
              <a:pPr>
                <a:spcBef>
                  <a:spcPct val="0"/>
                </a:spcBef>
                <a:buClrTx/>
                <a:buSzTx/>
                <a:buFontTx/>
                <a:buNone/>
              </a:pPr>
              <a:t>7</a:t>
            </a:fld>
            <a:endParaRPr lang="en-US" altLang="en-US" sz="1400">
              <a:solidFill>
                <a:schemeClr val="bg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10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66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1" end="1"/>
                                            </p:txEl>
                                          </p:spTgt>
                                        </p:tgtEl>
                                        <p:attrNameLst>
                                          <p:attrName>style.visibility</p:attrName>
                                        </p:attrNameLst>
                                      </p:cBhvr>
                                      <p:to>
                                        <p:strVal val="visible"/>
                                      </p:to>
                                    </p:set>
                                    <p:anim calcmode="lin" valueType="num">
                                      <p:cBhvr additive="base">
                                        <p:cTn id="13" dur="1000" fill="hold"/>
                                        <p:tgtEl>
                                          <p:spTgt spid="26627">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66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nodeType="clickEffect">
                                  <p:stCondLst>
                                    <p:cond delay="0"/>
                                  </p:stCondLst>
                                  <p:childTnLst>
                                    <p:set>
                                      <p:cBhvr>
                                        <p:cTn id="18" dur="1" fill="hold">
                                          <p:stCondLst>
                                            <p:cond delay="0"/>
                                          </p:stCondLst>
                                        </p:cTn>
                                        <p:tgtEl>
                                          <p:spTgt spid="26627">
                                            <p:txEl>
                                              <p:pRg st="2" end="2"/>
                                            </p:txEl>
                                          </p:spTgt>
                                        </p:tgtEl>
                                        <p:attrNameLst>
                                          <p:attrName>style.visibility</p:attrName>
                                        </p:attrNameLst>
                                      </p:cBhvr>
                                      <p:to>
                                        <p:strVal val="visible"/>
                                      </p:to>
                                    </p:set>
                                    <p:animEffect transition="in" filter="checkerboard(across)">
                                      <p:cBhvr>
                                        <p:cTn id="19" dur="1000"/>
                                        <p:tgtEl>
                                          <p:spTgt spid="26627">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26627">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26627">
                                            <p:txEl>
                                              <p:pRg st="4" end="4"/>
                                            </p:txEl>
                                          </p:spTgt>
                                        </p:tgtEl>
                                        <p:attrNameLst>
                                          <p:attrName>style.visibility</p:attrName>
                                        </p:attrNameLst>
                                      </p:cBhvr>
                                      <p:to>
                                        <p:strVal val="visible"/>
                                      </p:to>
                                    </p:set>
                                    <p:anim calcmode="lin" valueType="num">
                                      <p:cBhvr>
                                        <p:cTn id="28" dur="1000" fill="hold"/>
                                        <p:tgtEl>
                                          <p:spTgt spid="26627">
                                            <p:txEl>
                                              <p:pRg st="4" end="4"/>
                                            </p:txEl>
                                          </p:spTgt>
                                        </p:tgtEl>
                                        <p:attrNameLst>
                                          <p:attrName>ppt_w</p:attrName>
                                        </p:attrNameLst>
                                      </p:cBhvr>
                                      <p:tavLst>
                                        <p:tav tm="0">
                                          <p:val>
                                            <p:strVal val="#ppt_w*0.70"/>
                                          </p:val>
                                        </p:tav>
                                        <p:tav tm="100000">
                                          <p:val>
                                            <p:strVal val="#ppt_w"/>
                                          </p:val>
                                        </p:tav>
                                      </p:tavLst>
                                    </p:anim>
                                    <p:anim calcmode="lin" valueType="num">
                                      <p:cBhvr>
                                        <p:cTn id="29" dur="1000" fill="hold"/>
                                        <p:tgtEl>
                                          <p:spTgt spid="26627">
                                            <p:txEl>
                                              <p:pRg st="4" end="4"/>
                                            </p:txEl>
                                          </p:spTgt>
                                        </p:tgtEl>
                                        <p:attrNameLst>
                                          <p:attrName>ppt_h</p:attrName>
                                        </p:attrNameLst>
                                      </p:cBhvr>
                                      <p:tavLst>
                                        <p:tav tm="0">
                                          <p:val>
                                            <p:strVal val="#ppt_h"/>
                                          </p:val>
                                        </p:tav>
                                        <p:tav tm="100000">
                                          <p:val>
                                            <p:strVal val="#ppt_h"/>
                                          </p:val>
                                        </p:tav>
                                      </p:tavLst>
                                    </p:anim>
                                    <p:animEffect transition="in" filter="fade">
                                      <p:cBhvr>
                                        <p:cTn id="30" dur="1000"/>
                                        <p:tgtEl>
                                          <p:spTgt spid="26627">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nodeType="clickEffect">
                                  <p:stCondLst>
                                    <p:cond delay="0"/>
                                  </p:stCondLst>
                                  <p:childTnLst>
                                    <p:set>
                                      <p:cBhvr>
                                        <p:cTn id="34" dur="1" fill="hold">
                                          <p:stCondLst>
                                            <p:cond delay="0"/>
                                          </p:stCondLst>
                                        </p:cTn>
                                        <p:tgtEl>
                                          <p:spTgt spid="26627">
                                            <p:txEl>
                                              <p:pRg st="5" end="5"/>
                                            </p:txEl>
                                          </p:spTgt>
                                        </p:tgtEl>
                                        <p:attrNameLst>
                                          <p:attrName>style.visibility</p:attrName>
                                        </p:attrNameLst>
                                      </p:cBhvr>
                                      <p:to>
                                        <p:strVal val="visible"/>
                                      </p:to>
                                    </p:set>
                                    <p:anim calcmode="lin" valueType="num">
                                      <p:cBhvr>
                                        <p:cTn id="35" dur="1000" fill="hold"/>
                                        <p:tgtEl>
                                          <p:spTgt spid="26627">
                                            <p:txEl>
                                              <p:pRg st="5" end="5"/>
                                            </p:txEl>
                                          </p:spTgt>
                                        </p:tgtEl>
                                        <p:attrNameLst>
                                          <p:attrName>ppt_w</p:attrName>
                                        </p:attrNameLst>
                                      </p:cBhvr>
                                      <p:tavLst>
                                        <p:tav tm="0">
                                          <p:val>
                                            <p:fltVal val="0"/>
                                          </p:val>
                                        </p:tav>
                                        <p:tav tm="100000">
                                          <p:val>
                                            <p:strVal val="#ppt_w"/>
                                          </p:val>
                                        </p:tav>
                                      </p:tavLst>
                                    </p:anim>
                                    <p:anim calcmode="lin" valueType="num">
                                      <p:cBhvr>
                                        <p:cTn id="36" dur="1000" fill="hold"/>
                                        <p:tgtEl>
                                          <p:spTgt spid="26627">
                                            <p:txEl>
                                              <p:pRg st="5" end="5"/>
                                            </p:txEl>
                                          </p:spTgt>
                                        </p:tgtEl>
                                        <p:attrNameLst>
                                          <p:attrName>ppt_h</p:attrName>
                                        </p:attrNameLst>
                                      </p:cBhvr>
                                      <p:tavLst>
                                        <p:tav tm="0">
                                          <p:val>
                                            <p:fltVal val="0"/>
                                          </p:val>
                                        </p:tav>
                                        <p:tav tm="100000">
                                          <p:val>
                                            <p:strVal val="#ppt_h"/>
                                          </p:val>
                                        </p:tav>
                                      </p:tavLst>
                                    </p:anim>
                                    <p:anim calcmode="lin" valueType="num">
                                      <p:cBhvr>
                                        <p:cTn id="37" dur="1000" fill="hold"/>
                                        <p:tgtEl>
                                          <p:spTgt spid="26627">
                                            <p:txEl>
                                              <p:pRg st="5" end="5"/>
                                            </p:txEl>
                                          </p:spTgt>
                                        </p:tgtEl>
                                        <p:attrNameLst>
                                          <p:attrName>style.rotation</p:attrName>
                                        </p:attrNameLst>
                                      </p:cBhvr>
                                      <p:tavLst>
                                        <p:tav tm="0">
                                          <p:val>
                                            <p:fltVal val="90"/>
                                          </p:val>
                                        </p:tav>
                                        <p:tav tm="100000">
                                          <p:val>
                                            <p:fltVal val="0"/>
                                          </p:val>
                                        </p:tav>
                                      </p:tavLst>
                                    </p:anim>
                                    <p:animEffect transition="in" filter="fade">
                                      <p:cBhvr>
                                        <p:cTn id="38" dur="1000"/>
                                        <p:tgtEl>
                                          <p:spTgt spid="266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827F2AD3-778B-564C-48C0-CA5EF4ABB307}"/>
              </a:ext>
            </a:extLst>
          </p:cNvPr>
          <p:cNvSpPr>
            <a:spLocks noGrp="1" noChangeArrowheads="1"/>
          </p:cNvSpPr>
          <p:nvPr>
            <p:ph type="title"/>
          </p:nvPr>
        </p:nvSpPr>
        <p:spPr/>
        <p:txBody>
          <a:bodyPr>
            <a:normAutofit/>
          </a:bodyPr>
          <a:lstStyle/>
          <a:p>
            <a:r>
              <a:rPr lang="en-US" altLang="en-US" sz="3200" dirty="0"/>
              <a:t>The Communion of Saints, cont.</a:t>
            </a:r>
          </a:p>
        </p:txBody>
      </p:sp>
      <p:sp>
        <p:nvSpPr>
          <p:cNvPr id="3" name="Content Placeholder 2">
            <a:extLst>
              <a:ext uri="{FF2B5EF4-FFF2-40B4-BE49-F238E27FC236}">
                <a16:creationId xmlns:a16="http://schemas.microsoft.com/office/drawing/2014/main" id="{C8678F9E-C91C-164A-A924-18E3B1F91FDD}"/>
              </a:ext>
            </a:extLst>
          </p:cNvPr>
          <p:cNvSpPr>
            <a:spLocks noGrp="1"/>
          </p:cNvSpPr>
          <p:nvPr>
            <p:ph idx="1"/>
          </p:nvPr>
        </p:nvSpPr>
        <p:spPr>
          <a:xfrm>
            <a:off x="1257300" y="1981200"/>
            <a:ext cx="6743700" cy="4495800"/>
          </a:xfrm>
        </p:spPr>
        <p:txBody>
          <a:bodyPr>
            <a:normAutofit lnSpcReduction="10000"/>
          </a:bodyPr>
          <a:lstStyle/>
          <a:p>
            <a:pPr>
              <a:defRPr/>
            </a:pPr>
            <a:r>
              <a:rPr lang="en-US" altLang="en-US" sz="2400" dirty="0">
                <a:latin typeface="+mj-lt"/>
              </a:rPr>
              <a:t>We honor who Christ honors, including his Blessed Mother</a:t>
            </a:r>
          </a:p>
          <a:p>
            <a:pPr lvl="1">
              <a:defRPr/>
            </a:pPr>
            <a:r>
              <a:rPr lang="en-US" altLang="en-US" sz="2400" dirty="0">
                <a:latin typeface="+mj-lt"/>
              </a:rPr>
              <a:t>Any friend of God is a friend of mine</a:t>
            </a:r>
          </a:p>
          <a:p>
            <a:pPr lvl="1">
              <a:defRPr/>
            </a:pPr>
            <a:r>
              <a:rPr lang="en-US" altLang="en-US" sz="2400" dirty="0">
                <a:latin typeface="+mj-lt"/>
              </a:rPr>
              <a:t>Our Lady and the Saints are closest to Him</a:t>
            </a:r>
          </a:p>
          <a:p>
            <a:pPr lvl="1">
              <a:defRPr/>
            </a:pPr>
            <a:r>
              <a:rPr lang="en-US" altLang="en-US" sz="2400" dirty="0">
                <a:latin typeface="+mj-lt"/>
              </a:rPr>
              <a:t>James 5:16 – the prayer of a righteous man has great power in its effects</a:t>
            </a:r>
          </a:p>
          <a:p>
            <a:pPr lvl="1">
              <a:defRPr/>
            </a:pPr>
            <a:r>
              <a:rPr lang="en-US" altLang="en-US" sz="2400" dirty="0">
                <a:latin typeface="+mj-lt"/>
              </a:rPr>
              <a:t>The Council of Trent</a:t>
            </a:r>
            <a:r>
              <a:rPr lang="en-US" altLang="en-US" sz="2400" dirty="0">
                <a:latin typeface="+mj-lt"/>
                <a:sym typeface="Wingdings" pitchFamily="2" charset="2"/>
              </a:rPr>
              <a:t>: “it is good and useful to invoke the saints reigning together with Christ”</a:t>
            </a:r>
            <a:endParaRPr lang="en-US" altLang="en-US" sz="2400" dirty="0">
              <a:latin typeface="+mj-lt"/>
            </a:endParaRPr>
          </a:p>
          <a:p>
            <a:pPr>
              <a:defRPr/>
            </a:pPr>
            <a:endParaRPr lang="en-US" dirty="0"/>
          </a:p>
        </p:txBody>
      </p:sp>
      <p:sp>
        <p:nvSpPr>
          <p:cNvPr id="28675" name="Slide Number Placeholder 3">
            <a:extLst>
              <a:ext uri="{FF2B5EF4-FFF2-40B4-BE49-F238E27FC236}">
                <a16:creationId xmlns:a16="http://schemas.microsoft.com/office/drawing/2014/main" id="{9353C479-0A0E-5C47-975F-D230D3FF32EB}"/>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8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folHlink"/>
              </a:buClr>
              <a:buSzPct val="80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hlink"/>
              </a:buClr>
              <a:buSzPct val="70000"/>
              <a:buFont typeface="Wingdings"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B24D5DCB-661F-C24F-8364-97335A942DEA}" type="slidenum">
              <a:rPr lang="en-US" altLang="en-US" sz="1400">
                <a:solidFill>
                  <a:schemeClr val="bg2"/>
                </a:solidFill>
              </a:rPr>
              <a:pPr>
                <a:spcBef>
                  <a:spcPct val="0"/>
                </a:spcBef>
                <a:buClrTx/>
                <a:buSzTx/>
                <a:buFontTx/>
                <a:buNone/>
              </a:pPr>
              <a:t>8</a:t>
            </a:fld>
            <a:endParaRPr lang="en-US" altLang="en-US" sz="1400">
              <a:solidFill>
                <a:schemeClr val="bg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1000"/>
                                        <p:tgtEl>
                                          <p:spTgt spid="3">
                                            <p:txEl>
                                              <p:pRg st="3" end="3"/>
                                            </p:txEl>
                                          </p:spTgt>
                                        </p:tgtEl>
                                      </p:cBhvr>
                                    </p:animEffect>
                                    <p:anim calcmode="lin" valueType="num">
                                      <p:cBhvr>
                                        <p:cTn id="1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a:extLst>
              <a:ext uri="{FF2B5EF4-FFF2-40B4-BE49-F238E27FC236}">
                <a16:creationId xmlns:a16="http://schemas.microsoft.com/office/drawing/2014/main" id="{3E2E68E4-BAB0-B5B8-4B42-2B23B9CEDA74}"/>
              </a:ext>
            </a:extLst>
          </p:cNvPr>
          <p:cNvSpPr>
            <a:spLocks noGrp="1" noChangeArrowheads="1"/>
          </p:cNvSpPr>
          <p:nvPr>
            <p:ph type="title"/>
          </p:nvPr>
        </p:nvSpPr>
        <p:spPr/>
        <p:txBody>
          <a:bodyPr>
            <a:normAutofit/>
          </a:bodyPr>
          <a:lstStyle/>
          <a:p>
            <a:r>
              <a:rPr lang="en-US" altLang="en-US" sz="3200" dirty="0"/>
              <a:t>The Communion of Saints, cont.</a:t>
            </a:r>
          </a:p>
        </p:txBody>
      </p:sp>
      <p:sp>
        <p:nvSpPr>
          <p:cNvPr id="30722" name="Content Placeholder 2">
            <a:extLst>
              <a:ext uri="{FF2B5EF4-FFF2-40B4-BE49-F238E27FC236}">
                <a16:creationId xmlns:a16="http://schemas.microsoft.com/office/drawing/2014/main" id="{A6BD0C8D-68D1-B4C4-C873-A15DC72E7E67}"/>
              </a:ext>
            </a:extLst>
          </p:cNvPr>
          <p:cNvSpPr>
            <a:spLocks noGrp="1" noChangeArrowheads="1"/>
          </p:cNvSpPr>
          <p:nvPr>
            <p:ph idx="1"/>
          </p:nvPr>
        </p:nvSpPr>
        <p:spPr/>
        <p:txBody>
          <a:bodyPr>
            <a:normAutofit/>
          </a:bodyPr>
          <a:lstStyle/>
          <a:p>
            <a:pPr eaLnBrk="1" hangingPunct="1">
              <a:lnSpc>
                <a:spcPct val="90000"/>
              </a:lnSpc>
            </a:pPr>
            <a:r>
              <a:rPr lang="en-US" altLang="en-US" sz="2800" dirty="0"/>
              <a:t>The Catechism of the Catholic Church 946-992</a:t>
            </a:r>
          </a:p>
          <a:p>
            <a:pPr lvl="1" eaLnBrk="1" hangingPunct="1">
              <a:lnSpc>
                <a:spcPct val="90000"/>
              </a:lnSpc>
            </a:pPr>
            <a:r>
              <a:rPr lang="en-US" altLang="en-US" sz="2200" dirty="0"/>
              <a:t>948 - </a:t>
            </a:r>
            <a:r>
              <a:rPr lang="en-US" altLang="ja-JP" sz="2200" dirty="0"/>
              <a:t>communion </a:t>
            </a:r>
            <a:r>
              <a:rPr lang="ja-JP" altLang="en-US" sz="2200"/>
              <a:t>“</a:t>
            </a:r>
            <a:r>
              <a:rPr lang="en-US" altLang="ja-JP" sz="2200" dirty="0"/>
              <a:t>in holy things (sancta)</a:t>
            </a:r>
            <a:r>
              <a:rPr lang="ja-JP" altLang="en-US" sz="2200"/>
              <a:t>”</a:t>
            </a:r>
            <a:r>
              <a:rPr lang="en-US" altLang="ja-JP" sz="2200" dirty="0"/>
              <a:t> and </a:t>
            </a:r>
            <a:r>
              <a:rPr lang="ja-JP" altLang="en-US" sz="2200"/>
              <a:t>“</a:t>
            </a:r>
            <a:r>
              <a:rPr lang="en-US" altLang="ja-JP" sz="2200" dirty="0"/>
              <a:t>among holy persons (sancti)</a:t>
            </a:r>
            <a:r>
              <a:rPr lang="ja-JP" altLang="en-US" sz="2200"/>
              <a:t>”</a:t>
            </a:r>
            <a:endParaRPr lang="en-US" altLang="ja-JP" sz="2200" dirty="0"/>
          </a:p>
          <a:p>
            <a:pPr lvl="1" eaLnBrk="1" hangingPunct="1">
              <a:lnSpc>
                <a:spcPct val="90000"/>
              </a:lnSpc>
            </a:pPr>
            <a:r>
              <a:rPr lang="en-US" altLang="ja-JP" sz="2200" dirty="0"/>
              <a:t>956 - The saints fix the whole Church more firmly in holiness</a:t>
            </a:r>
          </a:p>
          <a:p>
            <a:pPr lvl="2">
              <a:lnSpc>
                <a:spcPct val="90000"/>
              </a:lnSpc>
            </a:pPr>
            <a:r>
              <a:rPr lang="en-US" altLang="ja-JP" sz="2000" dirty="0"/>
              <a:t>[T]hey do not cease to intercede with the Father for us</a:t>
            </a:r>
          </a:p>
          <a:p>
            <a:pPr lvl="2">
              <a:lnSpc>
                <a:spcPct val="90000"/>
              </a:lnSpc>
            </a:pPr>
            <a:r>
              <a:rPr lang="en-US" altLang="ja-JP" sz="2000" dirty="0"/>
              <a:t>So by their fraternal concern is our weakness greatly helped</a:t>
            </a:r>
            <a:endParaRPr lang="en-US" altLang="en-US" sz="2000" dirty="0"/>
          </a:p>
          <a:p>
            <a:endParaRPr lang="en-US" altLang="en-US" dirty="0"/>
          </a:p>
        </p:txBody>
      </p:sp>
      <p:sp>
        <p:nvSpPr>
          <p:cNvPr id="30723" name="Slide Number Placeholder 3">
            <a:extLst>
              <a:ext uri="{FF2B5EF4-FFF2-40B4-BE49-F238E27FC236}">
                <a16:creationId xmlns:a16="http://schemas.microsoft.com/office/drawing/2014/main" id="{D56B103A-6F7C-A0AF-652E-E84C4750F4B9}"/>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8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folHlink"/>
              </a:buClr>
              <a:buSzPct val="80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hlink"/>
              </a:buClr>
              <a:buSzPct val="70000"/>
              <a:buFont typeface="Wingdings"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70CAE30A-9C8D-9242-97EA-9B084F99D55F}" type="slidenum">
              <a:rPr lang="en-US" altLang="en-US" sz="1400">
                <a:solidFill>
                  <a:schemeClr val="bg2"/>
                </a:solidFill>
              </a:rPr>
              <a:pPr>
                <a:spcBef>
                  <a:spcPct val="0"/>
                </a:spcBef>
                <a:buClrTx/>
                <a:buSzTx/>
                <a:buFontTx/>
                <a:buNone/>
              </a:pPr>
              <a:t>9</a:t>
            </a:fld>
            <a:endParaRPr lang="en-US" altLang="en-US" sz="1400">
              <a:solidFill>
                <a:schemeClr val="bg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0722">
                                            <p:txEl>
                                              <p:pRg st="0" end="0"/>
                                            </p:txEl>
                                          </p:spTgt>
                                        </p:tgtEl>
                                        <p:attrNameLst>
                                          <p:attrName>style.visibility</p:attrName>
                                        </p:attrNameLst>
                                      </p:cBhvr>
                                      <p:to>
                                        <p:strVal val="visible"/>
                                      </p:to>
                                    </p:set>
                                    <p:anim calcmode="lin" valueType="num">
                                      <p:cBhvr>
                                        <p:cTn id="7" dur="1000" fill="hold"/>
                                        <p:tgtEl>
                                          <p:spTgt spid="3072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072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072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072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0722">
                                            <p:txEl>
                                              <p:pRg st="1" end="1"/>
                                            </p:txEl>
                                          </p:spTgt>
                                        </p:tgtEl>
                                        <p:attrNameLst>
                                          <p:attrName>style.visibility</p:attrName>
                                        </p:attrNameLst>
                                      </p:cBhvr>
                                      <p:to>
                                        <p:strVal val="visible"/>
                                      </p:to>
                                    </p:set>
                                    <p:animEffect transition="in" filter="fade">
                                      <p:cBhvr>
                                        <p:cTn id="15" dur="1000"/>
                                        <p:tgtEl>
                                          <p:spTgt spid="30722">
                                            <p:txEl>
                                              <p:pRg st="1" end="1"/>
                                            </p:txEl>
                                          </p:spTgt>
                                        </p:tgtEl>
                                      </p:cBhvr>
                                    </p:animEffect>
                                    <p:anim calcmode="lin" valueType="num">
                                      <p:cBhvr>
                                        <p:cTn id="16" dur="1000" fill="hold"/>
                                        <p:tgtEl>
                                          <p:spTgt spid="30722">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3072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9" presetClass="entr" presetSubtype="0" decel="100000" fill="hold" nodeType="clickEffect">
                                  <p:stCondLst>
                                    <p:cond delay="0"/>
                                  </p:stCondLst>
                                  <p:childTnLst>
                                    <p:set>
                                      <p:cBhvr>
                                        <p:cTn id="21" dur="1" fill="hold">
                                          <p:stCondLst>
                                            <p:cond delay="0"/>
                                          </p:stCondLst>
                                        </p:cTn>
                                        <p:tgtEl>
                                          <p:spTgt spid="30722">
                                            <p:txEl>
                                              <p:pRg st="2" end="2"/>
                                            </p:txEl>
                                          </p:spTgt>
                                        </p:tgtEl>
                                        <p:attrNameLst>
                                          <p:attrName>style.visibility</p:attrName>
                                        </p:attrNameLst>
                                      </p:cBhvr>
                                      <p:to>
                                        <p:strVal val="visible"/>
                                      </p:to>
                                    </p:set>
                                    <p:anim calcmode="lin" valueType="num">
                                      <p:cBhvr>
                                        <p:cTn id="22" dur="1000" fill="hold"/>
                                        <p:tgtEl>
                                          <p:spTgt spid="30722">
                                            <p:txEl>
                                              <p:pRg st="2" end="2"/>
                                            </p:txEl>
                                          </p:spTgt>
                                        </p:tgtEl>
                                        <p:attrNameLst>
                                          <p:attrName>ppt_w</p:attrName>
                                        </p:attrNameLst>
                                      </p:cBhvr>
                                      <p:tavLst>
                                        <p:tav tm="0">
                                          <p:val>
                                            <p:fltVal val="0"/>
                                          </p:val>
                                        </p:tav>
                                        <p:tav tm="100000">
                                          <p:val>
                                            <p:strVal val="#ppt_w"/>
                                          </p:val>
                                        </p:tav>
                                      </p:tavLst>
                                    </p:anim>
                                    <p:anim calcmode="lin" valueType="num">
                                      <p:cBhvr>
                                        <p:cTn id="23" dur="1000" fill="hold"/>
                                        <p:tgtEl>
                                          <p:spTgt spid="30722">
                                            <p:txEl>
                                              <p:pRg st="2" end="2"/>
                                            </p:txEl>
                                          </p:spTgt>
                                        </p:tgtEl>
                                        <p:attrNameLst>
                                          <p:attrName>ppt_h</p:attrName>
                                        </p:attrNameLst>
                                      </p:cBhvr>
                                      <p:tavLst>
                                        <p:tav tm="0">
                                          <p:val>
                                            <p:fltVal val="0"/>
                                          </p:val>
                                        </p:tav>
                                        <p:tav tm="100000">
                                          <p:val>
                                            <p:strVal val="#ppt_h"/>
                                          </p:val>
                                        </p:tav>
                                      </p:tavLst>
                                    </p:anim>
                                    <p:anim calcmode="lin" valueType="num">
                                      <p:cBhvr>
                                        <p:cTn id="24" dur="1000" fill="hold"/>
                                        <p:tgtEl>
                                          <p:spTgt spid="30722">
                                            <p:txEl>
                                              <p:pRg st="2" end="2"/>
                                            </p:txEl>
                                          </p:spTgt>
                                        </p:tgtEl>
                                        <p:attrNameLst>
                                          <p:attrName>style.rotation</p:attrName>
                                        </p:attrNameLst>
                                      </p:cBhvr>
                                      <p:tavLst>
                                        <p:tav tm="0">
                                          <p:val>
                                            <p:fltVal val="360"/>
                                          </p:val>
                                        </p:tav>
                                        <p:tav tm="100000">
                                          <p:val>
                                            <p:fltVal val="0"/>
                                          </p:val>
                                        </p:tav>
                                      </p:tavLst>
                                    </p:anim>
                                    <p:animEffect transition="in" filter="fade">
                                      <p:cBhvr>
                                        <p:cTn id="25" dur="1000"/>
                                        <p:tgtEl>
                                          <p:spTgt spid="30722">
                                            <p:txEl>
                                              <p:pRg st="2" end="2"/>
                                            </p:txEl>
                                          </p:spTgt>
                                        </p:tgtEl>
                                      </p:cBhvr>
                                    </p:animEffect>
                                  </p:childTnLst>
                                </p:cTn>
                              </p:par>
                              <p:par>
                                <p:cTn id="26" presetID="49" presetClass="entr" presetSubtype="0" decel="100000" fill="hold" nodeType="withEffect">
                                  <p:stCondLst>
                                    <p:cond delay="0"/>
                                  </p:stCondLst>
                                  <p:childTnLst>
                                    <p:set>
                                      <p:cBhvr>
                                        <p:cTn id="27" dur="1" fill="hold">
                                          <p:stCondLst>
                                            <p:cond delay="0"/>
                                          </p:stCondLst>
                                        </p:cTn>
                                        <p:tgtEl>
                                          <p:spTgt spid="30722">
                                            <p:txEl>
                                              <p:pRg st="3" end="3"/>
                                            </p:txEl>
                                          </p:spTgt>
                                        </p:tgtEl>
                                        <p:attrNameLst>
                                          <p:attrName>style.visibility</p:attrName>
                                        </p:attrNameLst>
                                      </p:cBhvr>
                                      <p:to>
                                        <p:strVal val="visible"/>
                                      </p:to>
                                    </p:set>
                                    <p:anim calcmode="lin" valueType="num">
                                      <p:cBhvr>
                                        <p:cTn id="28" dur="1000" fill="hold"/>
                                        <p:tgtEl>
                                          <p:spTgt spid="30722">
                                            <p:txEl>
                                              <p:pRg st="3" end="3"/>
                                            </p:txEl>
                                          </p:spTgt>
                                        </p:tgtEl>
                                        <p:attrNameLst>
                                          <p:attrName>ppt_w</p:attrName>
                                        </p:attrNameLst>
                                      </p:cBhvr>
                                      <p:tavLst>
                                        <p:tav tm="0">
                                          <p:val>
                                            <p:fltVal val="0"/>
                                          </p:val>
                                        </p:tav>
                                        <p:tav tm="100000">
                                          <p:val>
                                            <p:strVal val="#ppt_w"/>
                                          </p:val>
                                        </p:tav>
                                      </p:tavLst>
                                    </p:anim>
                                    <p:anim calcmode="lin" valueType="num">
                                      <p:cBhvr>
                                        <p:cTn id="29" dur="1000" fill="hold"/>
                                        <p:tgtEl>
                                          <p:spTgt spid="30722">
                                            <p:txEl>
                                              <p:pRg st="3" end="3"/>
                                            </p:txEl>
                                          </p:spTgt>
                                        </p:tgtEl>
                                        <p:attrNameLst>
                                          <p:attrName>ppt_h</p:attrName>
                                        </p:attrNameLst>
                                      </p:cBhvr>
                                      <p:tavLst>
                                        <p:tav tm="0">
                                          <p:val>
                                            <p:fltVal val="0"/>
                                          </p:val>
                                        </p:tav>
                                        <p:tav tm="100000">
                                          <p:val>
                                            <p:strVal val="#ppt_h"/>
                                          </p:val>
                                        </p:tav>
                                      </p:tavLst>
                                    </p:anim>
                                    <p:anim calcmode="lin" valueType="num">
                                      <p:cBhvr>
                                        <p:cTn id="30" dur="1000" fill="hold"/>
                                        <p:tgtEl>
                                          <p:spTgt spid="30722">
                                            <p:txEl>
                                              <p:pRg st="3" end="3"/>
                                            </p:txEl>
                                          </p:spTgt>
                                        </p:tgtEl>
                                        <p:attrNameLst>
                                          <p:attrName>style.rotation</p:attrName>
                                        </p:attrNameLst>
                                      </p:cBhvr>
                                      <p:tavLst>
                                        <p:tav tm="0">
                                          <p:val>
                                            <p:fltVal val="360"/>
                                          </p:val>
                                        </p:tav>
                                        <p:tav tm="100000">
                                          <p:val>
                                            <p:fltVal val="0"/>
                                          </p:val>
                                        </p:tav>
                                      </p:tavLst>
                                    </p:anim>
                                    <p:animEffect transition="in" filter="fade">
                                      <p:cBhvr>
                                        <p:cTn id="31" dur="1000"/>
                                        <p:tgtEl>
                                          <p:spTgt spid="30722">
                                            <p:txEl>
                                              <p:pRg st="3" end="3"/>
                                            </p:txEl>
                                          </p:spTgt>
                                        </p:tgtEl>
                                      </p:cBhvr>
                                    </p:animEffect>
                                  </p:childTnLst>
                                </p:cTn>
                              </p:par>
                              <p:par>
                                <p:cTn id="32" presetID="49" presetClass="entr" presetSubtype="0" decel="100000" fill="hold" nodeType="withEffect">
                                  <p:stCondLst>
                                    <p:cond delay="0"/>
                                  </p:stCondLst>
                                  <p:childTnLst>
                                    <p:set>
                                      <p:cBhvr>
                                        <p:cTn id="33" dur="1" fill="hold">
                                          <p:stCondLst>
                                            <p:cond delay="0"/>
                                          </p:stCondLst>
                                        </p:cTn>
                                        <p:tgtEl>
                                          <p:spTgt spid="30722">
                                            <p:txEl>
                                              <p:pRg st="4" end="4"/>
                                            </p:txEl>
                                          </p:spTgt>
                                        </p:tgtEl>
                                        <p:attrNameLst>
                                          <p:attrName>style.visibility</p:attrName>
                                        </p:attrNameLst>
                                      </p:cBhvr>
                                      <p:to>
                                        <p:strVal val="visible"/>
                                      </p:to>
                                    </p:set>
                                    <p:anim calcmode="lin" valueType="num">
                                      <p:cBhvr>
                                        <p:cTn id="34" dur="1000" fill="hold"/>
                                        <p:tgtEl>
                                          <p:spTgt spid="30722">
                                            <p:txEl>
                                              <p:pRg st="4" end="4"/>
                                            </p:txEl>
                                          </p:spTgt>
                                        </p:tgtEl>
                                        <p:attrNameLst>
                                          <p:attrName>ppt_w</p:attrName>
                                        </p:attrNameLst>
                                      </p:cBhvr>
                                      <p:tavLst>
                                        <p:tav tm="0">
                                          <p:val>
                                            <p:fltVal val="0"/>
                                          </p:val>
                                        </p:tav>
                                        <p:tav tm="100000">
                                          <p:val>
                                            <p:strVal val="#ppt_w"/>
                                          </p:val>
                                        </p:tav>
                                      </p:tavLst>
                                    </p:anim>
                                    <p:anim calcmode="lin" valueType="num">
                                      <p:cBhvr>
                                        <p:cTn id="35" dur="1000" fill="hold"/>
                                        <p:tgtEl>
                                          <p:spTgt spid="30722">
                                            <p:txEl>
                                              <p:pRg st="4" end="4"/>
                                            </p:txEl>
                                          </p:spTgt>
                                        </p:tgtEl>
                                        <p:attrNameLst>
                                          <p:attrName>ppt_h</p:attrName>
                                        </p:attrNameLst>
                                      </p:cBhvr>
                                      <p:tavLst>
                                        <p:tav tm="0">
                                          <p:val>
                                            <p:fltVal val="0"/>
                                          </p:val>
                                        </p:tav>
                                        <p:tav tm="100000">
                                          <p:val>
                                            <p:strVal val="#ppt_h"/>
                                          </p:val>
                                        </p:tav>
                                      </p:tavLst>
                                    </p:anim>
                                    <p:anim calcmode="lin" valueType="num">
                                      <p:cBhvr>
                                        <p:cTn id="36" dur="1000" fill="hold"/>
                                        <p:tgtEl>
                                          <p:spTgt spid="30722">
                                            <p:txEl>
                                              <p:pRg st="4" end="4"/>
                                            </p:txEl>
                                          </p:spTgt>
                                        </p:tgtEl>
                                        <p:attrNameLst>
                                          <p:attrName>style.rotation</p:attrName>
                                        </p:attrNameLst>
                                      </p:cBhvr>
                                      <p:tavLst>
                                        <p:tav tm="0">
                                          <p:val>
                                            <p:fltVal val="360"/>
                                          </p:val>
                                        </p:tav>
                                        <p:tav tm="100000">
                                          <p:val>
                                            <p:fltVal val="0"/>
                                          </p:val>
                                        </p:tav>
                                      </p:tavLst>
                                    </p:anim>
                                    <p:animEffect transition="in" filter="fade">
                                      <p:cBhvr>
                                        <p:cTn id="37" dur="1000"/>
                                        <p:tgtEl>
                                          <p:spTgt spid="3072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{7D45369E-9E5B-FC46-A67E-8456A8A4BC42}tf16401378</Template>
  <TotalTime>8037</TotalTime>
  <Words>1508</Words>
  <Application>Microsoft Macintosh PowerPoint</Application>
  <PresentationFormat>Letter Paper (8.5x11 in)</PresentationFormat>
  <Paragraphs>207</Paragraphs>
  <Slides>28</Slides>
  <Notes>25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Calibri</vt:lpstr>
      <vt:lpstr>MS Shell Dlg 2</vt:lpstr>
      <vt:lpstr>Times New Roman</vt:lpstr>
      <vt:lpstr>Wingdings</vt:lpstr>
      <vt:lpstr>Wingdings 3</vt:lpstr>
      <vt:lpstr>Madison</vt:lpstr>
      <vt:lpstr>The Communion of Saints</vt:lpstr>
      <vt:lpstr>Let’s Learn…</vt:lpstr>
      <vt:lpstr>What is a Saint?</vt:lpstr>
      <vt:lpstr>Historical Perspective</vt:lpstr>
      <vt:lpstr>Historical Perspective, cont.</vt:lpstr>
      <vt:lpstr>Biblical Evidence</vt:lpstr>
      <vt:lpstr>The Communion of Saints</vt:lpstr>
      <vt:lpstr>The Communion of Saints, cont.</vt:lpstr>
      <vt:lpstr>The Communion of Saints, cont.</vt:lpstr>
      <vt:lpstr>The Cloud of Witnesses</vt:lpstr>
      <vt:lpstr>Why We Pray to the Saints </vt:lpstr>
      <vt:lpstr>What Are Patron Saints?</vt:lpstr>
      <vt:lpstr>Do Saints Bring our Prayers to God?</vt:lpstr>
      <vt:lpstr>Praying to the Saints</vt:lpstr>
      <vt:lpstr>Praying to the Saints Summary</vt:lpstr>
      <vt:lpstr>The Saints in the Liturgy</vt:lpstr>
      <vt:lpstr>The Early Fathers</vt:lpstr>
      <vt:lpstr>The Early Fathers, cont.</vt:lpstr>
      <vt:lpstr>The Process for Proclaiming Someone a Saint</vt:lpstr>
      <vt:lpstr>The Process, cont.</vt:lpstr>
      <vt:lpstr>The Process, cont.</vt:lpstr>
      <vt:lpstr>The Process, cont.</vt:lpstr>
      <vt:lpstr>Confirmation Saints</vt:lpstr>
      <vt:lpstr>To Be a Saint – Our Only Goal</vt:lpstr>
      <vt:lpstr>To Be a Saint – Our Only Goal</vt:lpstr>
      <vt:lpstr>PowerPoint Presentation</vt:lpstr>
      <vt:lpstr>Sources &amp; Recommended Reading</vt:lpstr>
      <vt:lpstr>Sources &amp; Recommended Reading</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MARY,   The Mother of God</dc:title>
  <dc:creator>Mike Schultz</dc:creator>
  <cp:lastModifiedBy>Teresa Crichton</cp:lastModifiedBy>
  <cp:revision>158</cp:revision>
  <cp:lastPrinted>1601-01-01T00:00:00Z</cp:lastPrinted>
  <dcterms:created xsi:type="dcterms:W3CDTF">2003-07-13T20:06:40Z</dcterms:created>
  <dcterms:modified xsi:type="dcterms:W3CDTF">2022-12-04T01:26:42Z</dcterms:modified>
</cp:coreProperties>
</file>