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notesMasterIdLst>
    <p:notesMasterId r:id="rId16"/>
  </p:notesMasterIdLst>
  <p:sldIdLst>
    <p:sldId id="277" r:id="rId2"/>
    <p:sldId id="257" r:id="rId3"/>
    <p:sldId id="271" r:id="rId4"/>
    <p:sldId id="278" r:id="rId5"/>
    <p:sldId id="273" r:id="rId6"/>
    <p:sldId id="263" r:id="rId7"/>
    <p:sldId id="274" r:id="rId8"/>
    <p:sldId id="279" r:id="rId9"/>
    <p:sldId id="276" r:id="rId10"/>
    <p:sldId id="275" r:id="rId11"/>
    <p:sldId id="282" r:id="rId12"/>
    <p:sldId id="280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49" autoAdjust="0"/>
  </p:normalViewPr>
  <p:slideViewPr>
    <p:cSldViewPr>
      <p:cViewPr varScale="1">
        <p:scale>
          <a:sx n="86" d="100"/>
          <a:sy n="86" d="100"/>
        </p:scale>
        <p:origin x="22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CD0EA-EA3A-4661-9BFB-65BB6FCFC339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21439-78BF-4B9E-86DD-710726CD0E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439-78BF-4B9E-86DD-710726CD0E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8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439-78BF-4B9E-86DD-710726CD0E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9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21439-78BF-4B9E-86DD-710726CD0EC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439-78BF-4B9E-86DD-710726CD0E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9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439-78BF-4B9E-86DD-710726CD0E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6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t" anchorCtr="0"/>
          <a:lstStyle>
            <a:lvl1pPr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306C-7543-4A5A-961D-52C69E653E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0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306C-7543-4A5A-961D-52C69E653E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4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710" y="1371600"/>
            <a:ext cx="3641103" cy="4884739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1371599"/>
            <a:ext cx="3682825" cy="4884739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306C-7543-4A5A-961D-52C69E653E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4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4B67-E086-4F10-8A76-A21D1552F58A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306C-7543-4A5A-961D-52C69E653E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9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4B67-E086-4F10-8A76-A21D1552F58A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306C-7543-4A5A-961D-52C69E653E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9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t" anchorCtr="0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306C-7543-4A5A-961D-52C69E653E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BE6187-DEC5-41EF-9DD4-2AB4A5EE3E41}"/>
              </a:ext>
            </a:extLst>
          </p:cNvPr>
          <p:cNvSpPr txBox="1">
            <a:spLocks/>
          </p:cNvSpPr>
          <p:nvPr userDrawn="1"/>
        </p:nvSpPr>
        <p:spPr>
          <a:xfrm>
            <a:off x="228600" y="203401"/>
            <a:ext cx="304800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St Peter RCIA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D1D4CA-FF7D-4889-9CF4-3B3FDF27BF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8600" y="685800"/>
            <a:ext cx="3962400" cy="4572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lesson number</a:t>
            </a:r>
          </a:p>
        </p:txBody>
      </p:sp>
    </p:spTree>
    <p:extLst>
      <p:ext uri="{BB962C8B-B14F-4D97-AF65-F5344CB8AC3E}">
        <p14:creationId xmlns:p14="http://schemas.microsoft.com/office/powerpoint/2010/main" val="205536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0C07A3C-518F-4867-A3C3-23419F5E9DA9}"/>
              </a:ext>
            </a:extLst>
          </p:cNvPr>
          <p:cNvSpPr/>
          <p:nvPr userDrawn="1"/>
        </p:nvSpPr>
        <p:spPr>
          <a:xfrm>
            <a:off x="8109082" y="-3868"/>
            <a:ext cx="942150" cy="6879104"/>
          </a:xfrm>
          <a:custGeom>
            <a:avLst/>
            <a:gdLst>
              <a:gd name="connsiteX0" fmla="*/ 53 w 941866"/>
              <a:gd name="connsiteY0" fmla="*/ 253417 h 7713870"/>
              <a:gd name="connsiteX1" fmla="*/ 622623 w 941866"/>
              <a:gd name="connsiteY1" fmla="*/ 3437605 h 7713870"/>
              <a:gd name="connsiteX2" fmla="*/ 259457 w 941866"/>
              <a:gd name="connsiteY2" fmla="*/ 7082234 h 7713870"/>
              <a:gd name="connsiteX3" fmla="*/ 927423 w 941866"/>
              <a:gd name="connsiteY3" fmla="*/ 7101690 h 7713870"/>
              <a:gd name="connsiteX4" fmla="*/ 661534 w 941866"/>
              <a:gd name="connsiteY4" fmla="*/ 973264 h 7713870"/>
              <a:gd name="connsiteX5" fmla="*/ 53 w 941866"/>
              <a:gd name="connsiteY5" fmla="*/ 253417 h 7713870"/>
              <a:gd name="connsiteX0" fmla="*/ 1794 w 940377"/>
              <a:gd name="connsiteY0" fmla="*/ 275108 h 7735561"/>
              <a:gd name="connsiteX1" fmla="*/ 624364 w 940377"/>
              <a:gd name="connsiteY1" fmla="*/ 3459296 h 7735561"/>
              <a:gd name="connsiteX2" fmla="*/ 261198 w 940377"/>
              <a:gd name="connsiteY2" fmla="*/ 7103925 h 7735561"/>
              <a:gd name="connsiteX3" fmla="*/ 929164 w 940377"/>
              <a:gd name="connsiteY3" fmla="*/ 7123381 h 7735561"/>
              <a:gd name="connsiteX4" fmla="*/ 663275 w 940377"/>
              <a:gd name="connsiteY4" fmla="*/ 994955 h 7735561"/>
              <a:gd name="connsiteX5" fmla="*/ 442781 w 940377"/>
              <a:gd name="connsiteY5" fmla="*/ 249168 h 7735561"/>
              <a:gd name="connsiteX6" fmla="*/ 1794 w 940377"/>
              <a:gd name="connsiteY6" fmla="*/ 275108 h 7735561"/>
              <a:gd name="connsiteX0" fmla="*/ 1794 w 940377"/>
              <a:gd name="connsiteY0" fmla="*/ 275108 h 7735561"/>
              <a:gd name="connsiteX1" fmla="*/ 624364 w 940377"/>
              <a:gd name="connsiteY1" fmla="*/ 3459296 h 7735561"/>
              <a:gd name="connsiteX2" fmla="*/ 261198 w 940377"/>
              <a:gd name="connsiteY2" fmla="*/ 7103925 h 7735561"/>
              <a:gd name="connsiteX3" fmla="*/ 929164 w 940377"/>
              <a:gd name="connsiteY3" fmla="*/ 7123381 h 7735561"/>
              <a:gd name="connsiteX4" fmla="*/ 663275 w 940377"/>
              <a:gd name="connsiteY4" fmla="*/ 994955 h 7735561"/>
              <a:gd name="connsiteX5" fmla="*/ 442781 w 940377"/>
              <a:gd name="connsiteY5" fmla="*/ 249168 h 7735561"/>
              <a:gd name="connsiteX6" fmla="*/ 1794 w 940377"/>
              <a:gd name="connsiteY6" fmla="*/ 275108 h 7735561"/>
              <a:gd name="connsiteX0" fmla="*/ 6008 w 944591"/>
              <a:gd name="connsiteY0" fmla="*/ 238341 h 7698794"/>
              <a:gd name="connsiteX1" fmla="*/ 628578 w 944591"/>
              <a:gd name="connsiteY1" fmla="*/ 3422529 h 7698794"/>
              <a:gd name="connsiteX2" fmla="*/ 265412 w 944591"/>
              <a:gd name="connsiteY2" fmla="*/ 7067158 h 7698794"/>
              <a:gd name="connsiteX3" fmla="*/ 933378 w 944591"/>
              <a:gd name="connsiteY3" fmla="*/ 7086614 h 7698794"/>
              <a:gd name="connsiteX4" fmla="*/ 667489 w 944591"/>
              <a:gd name="connsiteY4" fmla="*/ 958188 h 7698794"/>
              <a:gd name="connsiteX5" fmla="*/ 446995 w 944591"/>
              <a:gd name="connsiteY5" fmla="*/ 212401 h 7698794"/>
              <a:gd name="connsiteX6" fmla="*/ 6008 w 944591"/>
              <a:gd name="connsiteY6" fmla="*/ 238341 h 7698794"/>
              <a:gd name="connsiteX0" fmla="*/ 6008 w 944591"/>
              <a:gd name="connsiteY0" fmla="*/ 238341 h 7698794"/>
              <a:gd name="connsiteX1" fmla="*/ 628578 w 944591"/>
              <a:gd name="connsiteY1" fmla="*/ 3422529 h 7698794"/>
              <a:gd name="connsiteX2" fmla="*/ 265412 w 944591"/>
              <a:gd name="connsiteY2" fmla="*/ 7067158 h 7698794"/>
              <a:gd name="connsiteX3" fmla="*/ 933378 w 944591"/>
              <a:gd name="connsiteY3" fmla="*/ 7086614 h 7698794"/>
              <a:gd name="connsiteX4" fmla="*/ 667489 w 944591"/>
              <a:gd name="connsiteY4" fmla="*/ 958188 h 7698794"/>
              <a:gd name="connsiteX5" fmla="*/ 446995 w 944591"/>
              <a:gd name="connsiteY5" fmla="*/ 212401 h 7698794"/>
              <a:gd name="connsiteX6" fmla="*/ 6008 w 944591"/>
              <a:gd name="connsiteY6" fmla="*/ 238341 h 7698794"/>
              <a:gd name="connsiteX0" fmla="*/ 54 w 938637"/>
              <a:gd name="connsiteY0" fmla="*/ 25940 h 7486393"/>
              <a:gd name="connsiteX1" fmla="*/ 622624 w 938637"/>
              <a:gd name="connsiteY1" fmla="*/ 3210128 h 7486393"/>
              <a:gd name="connsiteX2" fmla="*/ 259458 w 938637"/>
              <a:gd name="connsiteY2" fmla="*/ 6854757 h 7486393"/>
              <a:gd name="connsiteX3" fmla="*/ 927424 w 938637"/>
              <a:gd name="connsiteY3" fmla="*/ 6874213 h 7486393"/>
              <a:gd name="connsiteX4" fmla="*/ 661535 w 938637"/>
              <a:gd name="connsiteY4" fmla="*/ 745787 h 7486393"/>
              <a:gd name="connsiteX5" fmla="*/ 441041 w 938637"/>
              <a:gd name="connsiteY5" fmla="*/ 0 h 7486393"/>
              <a:gd name="connsiteX6" fmla="*/ 54 w 938637"/>
              <a:gd name="connsiteY6" fmla="*/ 25940 h 7486393"/>
              <a:gd name="connsiteX0" fmla="*/ 54 w 938972"/>
              <a:gd name="connsiteY0" fmla="*/ 25940 h 7486393"/>
              <a:gd name="connsiteX1" fmla="*/ 622624 w 938972"/>
              <a:gd name="connsiteY1" fmla="*/ 3210128 h 7486393"/>
              <a:gd name="connsiteX2" fmla="*/ 259458 w 938972"/>
              <a:gd name="connsiteY2" fmla="*/ 6854757 h 7486393"/>
              <a:gd name="connsiteX3" fmla="*/ 927424 w 938972"/>
              <a:gd name="connsiteY3" fmla="*/ 6874213 h 7486393"/>
              <a:gd name="connsiteX4" fmla="*/ 661535 w 938972"/>
              <a:gd name="connsiteY4" fmla="*/ 745787 h 7486393"/>
              <a:gd name="connsiteX5" fmla="*/ 441041 w 938972"/>
              <a:gd name="connsiteY5" fmla="*/ 0 h 7486393"/>
              <a:gd name="connsiteX6" fmla="*/ 54 w 938972"/>
              <a:gd name="connsiteY6" fmla="*/ 25940 h 7486393"/>
              <a:gd name="connsiteX0" fmla="*/ 54 w 938972"/>
              <a:gd name="connsiteY0" fmla="*/ 25940 h 7486393"/>
              <a:gd name="connsiteX1" fmla="*/ 622624 w 938972"/>
              <a:gd name="connsiteY1" fmla="*/ 3210128 h 7486393"/>
              <a:gd name="connsiteX2" fmla="*/ 259458 w 938972"/>
              <a:gd name="connsiteY2" fmla="*/ 6854757 h 7486393"/>
              <a:gd name="connsiteX3" fmla="*/ 927424 w 938972"/>
              <a:gd name="connsiteY3" fmla="*/ 6874213 h 7486393"/>
              <a:gd name="connsiteX4" fmla="*/ 661535 w 938972"/>
              <a:gd name="connsiteY4" fmla="*/ 745787 h 7486393"/>
              <a:gd name="connsiteX5" fmla="*/ 441041 w 938972"/>
              <a:gd name="connsiteY5" fmla="*/ 0 h 7486393"/>
              <a:gd name="connsiteX6" fmla="*/ 54 w 938972"/>
              <a:gd name="connsiteY6" fmla="*/ 25940 h 7486393"/>
              <a:gd name="connsiteX0" fmla="*/ 54 w 938972"/>
              <a:gd name="connsiteY0" fmla="*/ 25940 h 7317972"/>
              <a:gd name="connsiteX1" fmla="*/ 622624 w 938972"/>
              <a:gd name="connsiteY1" fmla="*/ 3210128 h 7317972"/>
              <a:gd name="connsiteX2" fmla="*/ 259458 w 938972"/>
              <a:gd name="connsiteY2" fmla="*/ 6854757 h 7317972"/>
              <a:gd name="connsiteX3" fmla="*/ 927424 w 938972"/>
              <a:gd name="connsiteY3" fmla="*/ 6874213 h 7317972"/>
              <a:gd name="connsiteX4" fmla="*/ 661535 w 938972"/>
              <a:gd name="connsiteY4" fmla="*/ 745787 h 7317972"/>
              <a:gd name="connsiteX5" fmla="*/ 441041 w 938972"/>
              <a:gd name="connsiteY5" fmla="*/ 0 h 7317972"/>
              <a:gd name="connsiteX6" fmla="*/ 54 w 938972"/>
              <a:gd name="connsiteY6" fmla="*/ 25940 h 7317972"/>
              <a:gd name="connsiteX0" fmla="*/ 54 w 938972"/>
              <a:gd name="connsiteY0" fmla="*/ 25940 h 6874300"/>
              <a:gd name="connsiteX1" fmla="*/ 622624 w 938972"/>
              <a:gd name="connsiteY1" fmla="*/ 3210128 h 6874300"/>
              <a:gd name="connsiteX2" fmla="*/ 259458 w 938972"/>
              <a:gd name="connsiteY2" fmla="*/ 6854757 h 6874300"/>
              <a:gd name="connsiteX3" fmla="*/ 927424 w 938972"/>
              <a:gd name="connsiteY3" fmla="*/ 6874213 h 6874300"/>
              <a:gd name="connsiteX4" fmla="*/ 661535 w 938972"/>
              <a:gd name="connsiteY4" fmla="*/ 745787 h 6874300"/>
              <a:gd name="connsiteX5" fmla="*/ 441041 w 938972"/>
              <a:gd name="connsiteY5" fmla="*/ 0 h 6874300"/>
              <a:gd name="connsiteX6" fmla="*/ 54 w 938972"/>
              <a:gd name="connsiteY6" fmla="*/ 25940 h 6874300"/>
              <a:gd name="connsiteX0" fmla="*/ 54 w 956513"/>
              <a:gd name="connsiteY0" fmla="*/ 25940 h 6874300"/>
              <a:gd name="connsiteX1" fmla="*/ 622624 w 956513"/>
              <a:gd name="connsiteY1" fmla="*/ 3210128 h 6874300"/>
              <a:gd name="connsiteX2" fmla="*/ 259458 w 956513"/>
              <a:gd name="connsiteY2" fmla="*/ 6854757 h 6874300"/>
              <a:gd name="connsiteX3" fmla="*/ 927424 w 956513"/>
              <a:gd name="connsiteY3" fmla="*/ 6874213 h 6874300"/>
              <a:gd name="connsiteX4" fmla="*/ 846263 w 956513"/>
              <a:gd name="connsiteY4" fmla="*/ 3038698 h 6874300"/>
              <a:gd name="connsiteX5" fmla="*/ 441041 w 956513"/>
              <a:gd name="connsiteY5" fmla="*/ 0 h 6874300"/>
              <a:gd name="connsiteX6" fmla="*/ 54 w 956513"/>
              <a:gd name="connsiteY6" fmla="*/ 25940 h 6874300"/>
              <a:gd name="connsiteX0" fmla="*/ 54 w 951835"/>
              <a:gd name="connsiteY0" fmla="*/ 25940 h 6874300"/>
              <a:gd name="connsiteX1" fmla="*/ 622624 w 951835"/>
              <a:gd name="connsiteY1" fmla="*/ 3210128 h 6874300"/>
              <a:gd name="connsiteX2" fmla="*/ 259458 w 951835"/>
              <a:gd name="connsiteY2" fmla="*/ 6854757 h 6874300"/>
              <a:gd name="connsiteX3" fmla="*/ 927424 w 951835"/>
              <a:gd name="connsiteY3" fmla="*/ 6874213 h 6874300"/>
              <a:gd name="connsiteX4" fmla="*/ 846263 w 951835"/>
              <a:gd name="connsiteY4" fmla="*/ 3038698 h 6874300"/>
              <a:gd name="connsiteX5" fmla="*/ 441041 w 951835"/>
              <a:gd name="connsiteY5" fmla="*/ 0 h 6874300"/>
              <a:gd name="connsiteX6" fmla="*/ 54 w 951835"/>
              <a:gd name="connsiteY6" fmla="*/ 25940 h 6874300"/>
              <a:gd name="connsiteX0" fmla="*/ 54 w 953438"/>
              <a:gd name="connsiteY0" fmla="*/ 33721 h 6882081"/>
              <a:gd name="connsiteX1" fmla="*/ 622624 w 953438"/>
              <a:gd name="connsiteY1" fmla="*/ 3217909 h 6882081"/>
              <a:gd name="connsiteX2" fmla="*/ 259458 w 953438"/>
              <a:gd name="connsiteY2" fmla="*/ 6862538 h 6882081"/>
              <a:gd name="connsiteX3" fmla="*/ 927424 w 953438"/>
              <a:gd name="connsiteY3" fmla="*/ 6881994 h 6882081"/>
              <a:gd name="connsiteX4" fmla="*/ 846263 w 953438"/>
              <a:gd name="connsiteY4" fmla="*/ 3046479 h 6882081"/>
              <a:gd name="connsiteX5" fmla="*/ 489974 w 953438"/>
              <a:gd name="connsiteY5" fmla="*/ 338928 h 6882081"/>
              <a:gd name="connsiteX6" fmla="*/ 441041 w 953438"/>
              <a:gd name="connsiteY6" fmla="*/ 7781 h 6882081"/>
              <a:gd name="connsiteX7" fmla="*/ 54 w 953438"/>
              <a:gd name="connsiteY7" fmla="*/ 33721 h 6882081"/>
              <a:gd name="connsiteX0" fmla="*/ 53 w 953437"/>
              <a:gd name="connsiteY0" fmla="*/ 33721 h 6899165"/>
              <a:gd name="connsiteX1" fmla="*/ 622623 w 953437"/>
              <a:gd name="connsiteY1" fmla="*/ 3217909 h 6899165"/>
              <a:gd name="connsiteX2" fmla="*/ 213275 w 953437"/>
              <a:gd name="connsiteY2" fmla="*/ 6899165 h 6899165"/>
              <a:gd name="connsiteX3" fmla="*/ 927423 w 953437"/>
              <a:gd name="connsiteY3" fmla="*/ 6881994 h 6899165"/>
              <a:gd name="connsiteX4" fmla="*/ 846262 w 953437"/>
              <a:gd name="connsiteY4" fmla="*/ 3046479 h 6899165"/>
              <a:gd name="connsiteX5" fmla="*/ 489973 w 953437"/>
              <a:gd name="connsiteY5" fmla="*/ 338928 h 6899165"/>
              <a:gd name="connsiteX6" fmla="*/ 441040 w 953437"/>
              <a:gd name="connsiteY6" fmla="*/ 7781 h 6899165"/>
              <a:gd name="connsiteX7" fmla="*/ 53 w 953437"/>
              <a:gd name="connsiteY7" fmla="*/ 33721 h 6899165"/>
              <a:gd name="connsiteX0" fmla="*/ 53 w 953437"/>
              <a:gd name="connsiteY0" fmla="*/ 18015 h 6883459"/>
              <a:gd name="connsiteX1" fmla="*/ 622623 w 953437"/>
              <a:gd name="connsiteY1" fmla="*/ 3202203 h 6883459"/>
              <a:gd name="connsiteX2" fmla="*/ 213275 w 953437"/>
              <a:gd name="connsiteY2" fmla="*/ 6883459 h 6883459"/>
              <a:gd name="connsiteX3" fmla="*/ 927423 w 953437"/>
              <a:gd name="connsiteY3" fmla="*/ 6866288 h 6883459"/>
              <a:gd name="connsiteX4" fmla="*/ 846262 w 953437"/>
              <a:gd name="connsiteY4" fmla="*/ 3030773 h 6883459"/>
              <a:gd name="connsiteX5" fmla="*/ 489973 w 953437"/>
              <a:gd name="connsiteY5" fmla="*/ 323222 h 6883459"/>
              <a:gd name="connsiteX6" fmla="*/ 505694 w 953437"/>
              <a:gd name="connsiteY6" fmla="*/ 19545 h 6883459"/>
              <a:gd name="connsiteX7" fmla="*/ 53 w 953437"/>
              <a:gd name="connsiteY7" fmla="*/ 18015 h 6883459"/>
              <a:gd name="connsiteX0" fmla="*/ 53 w 953015"/>
              <a:gd name="connsiteY0" fmla="*/ 0 h 6865444"/>
              <a:gd name="connsiteX1" fmla="*/ 622623 w 953015"/>
              <a:gd name="connsiteY1" fmla="*/ 3184188 h 6865444"/>
              <a:gd name="connsiteX2" fmla="*/ 213275 w 953015"/>
              <a:gd name="connsiteY2" fmla="*/ 6865444 h 6865444"/>
              <a:gd name="connsiteX3" fmla="*/ 927423 w 953015"/>
              <a:gd name="connsiteY3" fmla="*/ 6848273 h 6865444"/>
              <a:gd name="connsiteX4" fmla="*/ 846262 w 953015"/>
              <a:gd name="connsiteY4" fmla="*/ 3012758 h 6865444"/>
              <a:gd name="connsiteX5" fmla="*/ 505694 w 953015"/>
              <a:gd name="connsiteY5" fmla="*/ 1530 h 6865444"/>
              <a:gd name="connsiteX6" fmla="*/ 53 w 953015"/>
              <a:gd name="connsiteY6" fmla="*/ 0 h 6865444"/>
              <a:gd name="connsiteX0" fmla="*/ 54 w 943780"/>
              <a:gd name="connsiteY0" fmla="*/ 44253 h 6863914"/>
              <a:gd name="connsiteX1" fmla="*/ 613388 w 943780"/>
              <a:gd name="connsiteY1" fmla="*/ 3182658 h 6863914"/>
              <a:gd name="connsiteX2" fmla="*/ 204040 w 943780"/>
              <a:gd name="connsiteY2" fmla="*/ 6863914 h 6863914"/>
              <a:gd name="connsiteX3" fmla="*/ 918188 w 943780"/>
              <a:gd name="connsiteY3" fmla="*/ 6846743 h 6863914"/>
              <a:gd name="connsiteX4" fmla="*/ 837027 w 943780"/>
              <a:gd name="connsiteY4" fmla="*/ 3011228 h 6863914"/>
              <a:gd name="connsiteX5" fmla="*/ 496459 w 943780"/>
              <a:gd name="connsiteY5" fmla="*/ 0 h 6863914"/>
              <a:gd name="connsiteX6" fmla="*/ 54 w 943780"/>
              <a:gd name="connsiteY6" fmla="*/ 44253 h 6863914"/>
              <a:gd name="connsiteX0" fmla="*/ 54 w 943780"/>
              <a:gd name="connsiteY0" fmla="*/ 44253 h 6863914"/>
              <a:gd name="connsiteX1" fmla="*/ 613388 w 943780"/>
              <a:gd name="connsiteY1" fmla="*/ 3182658 h 6863914"/>
              <a:gd name="connsiteX2" fmla="*/ 204040 w 943780"/>
              <a:gd name="connsiteY2" fmla="*/ 6863914 h 6863914"/>
              <a:gd name="connsiteX3" fmla="*/ 918188 w 943780"/>
              <a:gd name="connsiteY3" fmla="*/ 6846743 h 6863914"/>
              <a:gd name="connsiteX4" fmla="*/ 837027 w 943780"/>
              <a:gd name="connsiteY4" fmla="*/ 3011228 h 6863914"/>
              <a:gd name="connsiteX5" fmla="*/ 496459 w 943780"/>
              <a:gd name="connsiteY5" fmla="*/ 0 h 6863914"/>
              <a:gd name="connsiteX6" fmla="*/ 54 w 943780"/>
              <a:gd name="connsiteY6" fmla="*/ 44253 h 6863914"/>
              <a:gd name="connsiteX0" fmla="*/ 54 w 942150"/>
              <a:gd name="connsiteY0" fmla="*/ 0 h 6819661"/>
              <a:gd name="connsiteX1" fmla="*/ 613388 w 942150"/>
              <a:gd name="connsiteY1" fmla="*/ 3138405 h 6819661"/>
              <a:gd name="connsiteX2" fmla="*/ 204040 w 942150"/>
              <a:gd name="connsiteY2" fmla="*/ 6819661 h 6819661"/>
              <a:gd name="connsiteX3" fmla="*/ 918188 w 942150"/>
              <a:gd name="connsiteY3" fmla="*/ 6802490 h 6819661"/>
              <a:gd name="connsiteX4" fmla="*/ 837027 w 942150"/>
              <a:gd name="connsiteY4" fmla="*/ 2966975 h 6819661"/>
              <a:gd name="connsiteX5" fmla="*/ 561113 w 942150"/>
              <a:gd name="connsiteY5" fmla="*/ 1530 h 6819661"/>
              <a:gd name="connsiteX6" fmla="*/ 54 w 942150"/>
              <a:gd name="connsiteY6" fmla="*/ 0 h 6819661"/>
              <a:gd name="connsiteX0" fmla="*/ 54 w 942150"/>
              <a:gd name="connsiteY0" fmla="*/ 0 h 6819661"/>
              <a:gd name="connsiteX1" fmla="*/ 613388 w 942150"/>
              <a:gd name="connsiteY1" fmla="*/ 3138405 h 6819661"/>
              <a:gd name="connsiteX2" fmla="*/ 204040 w 942150"/>
              <a:gd name="connsiteY2" fmla="*/ 6819661 h 6819661"/>
              <a:gd name="connsiteX3" fmla="*/ 918188 w 942150"/>
              <a:gd name="connsiteY3" fmla="*/ 6802490 h 6819661"/>
              <a:gd name="connsiteX4" fmla="*/ 837027 w 942150"/>
              <a:gd name="connsiteY4" fmla="*/ 2966975 h 6819661"/>
              <a:gd name="connsiteX5" fmla="*/ 561113 w 942150"/>
              <a:gd name="connsiteY5" fmla="*/ 1530 h 6819661"/>
              <a:gd name="connsiteX6" fmla="*/ 54 w 942150"/>
              <a:gd name="connsiteY6" fmla="*/ 0 h 681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150" h="6819661">
                <a:moveTo>
                  <a:pt x="54" y="0"/>
                </a:moveTo>
                <a:cubicBezTo>
                  <a:pt x="-6431" y="410723"/>
                  <a:pt x="579390" y="2001795"/>
                  <a:pt x="613388" y="3138405"/>
                </a:cubicBezTo>
                <a:cubicBezTo>
                  <a:pt x="647386" y="4275015"/>
                  <a:pt x="153240" y="6208980"/>
                  <a:pt x="204040" y="6819661"/>
                </a:cubicBezTo>
                <a:cubicBezTo>
                  <a:pt x="596586" y="6802269"/>
                  <a:pt x="481720" y="6804652"/>
                  <a:pt x="918188" y="6802490"/>
                </a:cubicBezTo>
                <a:cubicBezTo>
                  <a:pt x="985201" y="5784328"/>
                  <a:pt x="896540" y="4100468"/>
                  <a:pt x="837027" y="2966975"/>
                </a:cubicBezTo>
                <a:cubicBezTo>
                  <a:pt x="777515" y="1833482"/>
                  <a:pt x="702148" y="503656"/>
                  <a:pt x="561113" y="1530"/>
                </a:cubicBezTo>
                <a:cubicBezTo>
                  <a:pt x="284612" y="11025"/>
                  <a:pt x="219171" y="19241"/>
                  <a:pt x="5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64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973" y="1371601"/>
            <a:ext cx="7821767" cy="487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000971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871233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10" y="5897059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3306C-7543-4A5A-961D-52C69E653E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ttp://www.petertherock.org/main/wp-content/uploads/2012/06/SPfront.jpg">
            <a:extLst>
              <a:ext uri="{FF2B5EF4-FFF2-40B4-BE49-F238E27FC236}">
                <a16:creationId xmlns:a16="http://schemas.microsoft.com/office/drawing/2014/main" id="{14020BBD-E32F-4362-8ACC-5E2AE51CB3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22" y="-2579"/>
            <a:ext cx="1488024" cy="99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6986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0" r:id="rId3"/>
    <p:sldLayoutId id="2147484092" r:id="rId4"/>
    <p:sldLayoutId id="2147484093" r:id="rId5"/>
    <p:sldLayoutId id="2147484099" r:id="rId6"/>
    <p:sldLayoutId id="214748408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1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1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1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1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D9EC4-1AEC-43BF-8966-6A3217FEB2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Lesson 9</a:t>
            </a:r>
            <a:br>
              <a:rPr lang="en-US" sz="6000" dirty="0"/>
            </a:br>
            <a:r>
              <a:rPr lang="en-US" sz="6000" dirty="0"/>
              <a:t>	</a:t>
            </a:r>
            <a:r>
              <a:rPr lang="en-US" sz="4400" dirty="0"/>
              <a:t>Baptism</a:t>
            </a:r>
            <a:br>
              <a:rPr lang="en-US" sz="4400" dirty="0"/>
            </a:br>
            <a:r>
              <a:rPr lang="en-US" sz="4400" dirty="0"/>
              <a:t>	Confirmation</a:t>
            </a:r>
            <a:endParaRPr lang="en-US" sz="6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4C74DD-A6AD-4E84-BF00-D268D96D4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4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253-E97A-4CF6-89B8-7272843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C9AF-E11C-4DE5-9CB7-4FE7D4FB0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Sacrament of Initiation</a:t>
            </a:r>
          </a:p>
          <a:p>
            <a:r>
              <a:rPr lang="en-US" dirty="0"/>
              <a:t>On Pentecost, Holy Spirit came to Apostles</a:t>
            </a:r>
          </a:p>
          <a:p>
            <a:pPr lvl="1"/>
            <a:r>
              <a:rPr lang="en-US" dirty="0"/>
              <a:t>Acts 2:1-4</a:t>
            </a:r>
          </a:p>
          <a:p>
            <a:pPr lvl="1"/>
            <a:r>
              <a:rPr lang="en-US" dirty="0"/>
              <a:t>Acts 8:14-17</a:t>
            </a:r>
          </a:p>
          <a:p>
            <a:r>
              <a:rPr lang="en-US" dirty="0"/>
              <a:t>Perfects the grace received in Baptism</a:t>
            </a:r>
          </a:p>
          <a:p>
            <a:pPr lvl="1"/>
            <a:r>
              <a:rPr lang="en-US" dirty="0"/>
              <a:t>We become more fully children of our Heavenly Father (Rom 8:14-17)</a:t>
            </a:r>
          </a:p>
          <a:p>
            <a:pPr lvl="1"/>
            <a:r>
              <a:rPr lang="en-US" dirty="0"/>
              <a:t>More firmly united to Christ (2 Cor 1:20-22)</a:t>
            </a:r>
          </a:p>
          <a:p>
            <a:pPr lvl="1"/>
            <a:r>
              <a:rPr lang="en-US" dirty="0"/>
              <a:t>Strengthened against sin</a:t>
            </a:r>
          </a:p>
          <a:p>
            <a:pPr lvl="1"/>
            <a:r>
              <a:rPr lang="en-US" dirty="0"/>
              <a:t>Obtain gifts (Is 11:1-3) and fruits </a:t>
            </a:r>
            <a:r>
              <a:rPr lang="en-US"/>
              <a:t>(Gal 5:16-25) of </a:t>
            </a:r>
            <a:r>
              <a:rPr lang="en-US" dirty="0"/>
              <a:t>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19573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E54-993C-47AB-9AAF-7D373B98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Rite of Confirmation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CB72F-A64A-4921-BC40-BBBE96C8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</a:t>
            </a:r>
          </a:p>
          <a:p>
            <a:pPr lvl="1"/>
            <a:r>
              <a:rPr lang="en-US" dirty="0"/>
              <a:t>Matter:  Anointing with Chrism</a:t>
            </a:r>
          </a:p>
          <a:p>
            <a:pPr lvl="1"/>
            <a:r>
              <a:rPr lang="en-US" dirty="0"/>
              <a:t>Form:  Words (“Be sealed with the gift of the Holy Spirit”)</a:t>
            </a:r>
          </a:p>
          <a:p>
            <a:pPr lvl="1"/>
            <a:r>
              <a:rPr lang="en-US" dirty="0"/>
              <a:t>By bishop or priest</a:t>
            </a:r>
          </a:p>
          <a:p>
            <a:r>
              <a:rPr lang="en-US" dirty="0"/>
              <a:t>Like Baptism, makes an indelible spiritual mark on the soul</a:t>
            </a:r>
          </a:p>
          <a:p>
            <a:pPr lvl="1"/>
            <a:r>
              <a:rPr lang="en-US" dirty="0"/>
              <a:t>And so is never repeated</a:t>
            </a:r>
          </a:p>
        </p:txBody>
      </p:sp>
    </p:spTree>
    <p:extLst>
      <p:ext uri="{BB962C8B-B14F-4D97-AF65-F5344CB8AC3E}">
        <p14:creationId xmlns:p14="http://schemas.microsoft.com/office/powerpoint/2010/main" val="1627009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253-E97A-4CF6-89B8-72728434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2718"/>
            <a:ext cx="7235290" cy="766482"/>
          </a:xfrm>
        </p:spPr>
        <p:txBody>
          <a:bodyPr/>
          <a:lstStyle/>
          <a:p>
            <a:r>
              <a:rPr lang="en-US" sz="3200" dirty="0"/>
              <a:t>Confirmation:  Gifts of the Holy Spirit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C9AF-E11C-4DE5-9CB7-4FE7D4FB0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381999" cy="5257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Ref:  Is 11:1-3, CCC 1285-7, 1830-1, 1845</a:t>
            </a:r>
          </a:p>
          <a:p>
            <a:pPr lvl="1"/>
            <a:r>
              <a:rPr lang="en-US" dirty="0"/>
              <a:t>Wisdom:  knowledge of and judgment about “divine things”</a:t>
            </a:r>
          </a:p>
          <a:p>
            <a:pPr lvl="1"/>
            <a:r>
              <a:rPr lang="en-US" dirty="0"/>
              <a:t>Understanding:  penetrating insight especially truths</a:t>
            </a:r>
          </a:p>
          <a:p>
            <a:pPr lvl="1"/>
            <a:r>
              <a:rPr lang="en-US" dirty="0"/>
              <a:t>Counsel:  allows a man to be directed by God in matters necessary for his salvation</a:t>
            </a:r>
          </a:p>
          <a:p>
            <a:pPr lvl="1"/>
            <a:r>
              <a:rPr lang="en-US" dirty="0"/>
              <a:t>Fortitude:  firmness of mind in doing good and in avoiding evil</a:t>
            </a:r>
          </a:p>
          <a:p>
            <a:pPr lvl="1"/>
            <a:r>
              <a:rPr lang="en-US" dirty="0"/>
              <a:t>Knowledge:  ability to judge correctly about matters of faith and right action</a:t>
            </a:r>
          </a:p>
          <a:p>
            <a:pPr lvl="1"/>
            <a:r>
              <a:rPr lang="en-US" dirty="0"/>
              <a:t>Piety:  revering God with filial affection</a:t>
            </a:r>
          </a:p>
          <a:p>
            <a:pPr lvl="1"/>
            <a:r>
              <a:rPr lang="en-US" dirty="0"/>
              <a:t>Fear of God (Awe):  “filial” or chaste fear whereby we revere God and avoid separating ourselves from him</a:t>
            </a:r>
          </a:p>
        </p:txBody>
      </p:sp>
    </p:spTree>
    <p:extLst>
      <p:ext uri="{BB962C8B-B14F-4D97-AF65-F5344CB8AC3E}">
        <p14:creationId xmlns:p14="http://schemas.microsoft.com/office/powerpoint/2010/main" val="1917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E4BA1-D240-4B09-893B-0FF2E5AC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CFC6-4433-46B1-B284-AE7C9A24D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Sacraments serve the plan of the Father to transform us through grace and be united in the divine life</a:t>
            </a:r>
          </a:p>
          <a:p>
            <a:pPr>
              <a:spcBef>
                <a:spcPts val="1200"/>
              </a:spcBef>
            </a:pPr>
            <a:r>
              <a:rPr lang="en-US" dirty="0"/>
              <a:t>Baptism is the first of the sacraments of initiation, cleanses us of original sin and joins us the in the new life of Jesus Christ</a:t>
            </a:r>
          </a:p>
          <a:p>
            <a:pPr>
              <a:spcBef>
                <a:spcPts val="1200"/>
              </a:spcBef>
            </a:pPr>
            <a:r>
              <a:rPr lang="en-US" dirty="0"/>
              <a:t>Confirmation imparts on us the seal of the Holy Spirit strengthening us to do God’s will</a:t>
            </a:r>
          </a:p>
        </p:txBody>
      </p:sp>
    </p:spTree>
    <p:extLst>
      <p:ext uri="{BB962C8B-B14F-4D97-AF65-F5344CB8AC3E}">
        <p14:creationId xmlns:p14="http://schemas.microsoft.com/office/powerpoint/2010/main" val="174009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2221FF-AD23-4D2F-82A3-0B1DD12E7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3200400"/>
            <a:ext cx="40386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BDB1-360A-4C5D-83C9-7671B4A69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1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5BCE-73F4-4E48-8593-FB4D195A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78F54-15EE-4511-B551-C4F1959E1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i="1" dirty="0"/>
              <a:t>Objective:  to understand how we encounter Jesus through the sacraments of Baptism and Confirmation</a:t>
            </a:r>
          </a:p>
          <a:p>
            <a:r>
              <a:rPr lang="en-US" dirty="0"/>
              <a:t>Sacraments</a:t>
            </a:r>
          </a:p>
          <a:p>
            <a:r>
              <a:rPr lang="en-US" dirty="0"/>
              <a:t>Baptism</a:t>
            </a:r>
          </a:p>
          <a:p>
            <a:r>
              <a:rPr lang="en-US" dirty="0"/>
              <a:t>Confirmation</a:t>
            </a:r>
          </a:p>
        </p:txBody>
      </p:sp>
    </p:spTree>
    <p:extLst>
      <p:ext uri="{BB962C8B-B14F-4D97-AF65-F5344CB8AC3E}">
        <p14:creationId xmlns:p14="http://schemas.microsoft.com/office/powerpoint/2010/main" val="258908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4B04-6A5C-4E9A-8BA3-58BC4090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Seven Sacraments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801A1C-1877-498C-90A4-41AABA859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Sacraments of Initiation</a:t>
            </a:r>
          </a:p>
          <a:p>
            <a:pPr lvl="1"/>
            <a:r>
              <a:rPr lang="en-US" sz="2400" dirty="0"/>
              <a:t>Baptism</a:t>
            </a:r>
          </a:p>
          <a:p>
            <a:pPr lvl="1"/>
            <a:r>
              <a:rPr lang="en-US" sz="2400" dirty="0"/>
              <a:t>Confirmation</a:t>
            </a:r>
          </a:p>
          <a:p>
            <a:pPr lvl="1"/>
            <a:r>
              <a:rPr lang="en-US" sz="2400" dirty="0"/>
              <a:t>Eucharist</a:t>
            </a:r>
          </a:p>
          <a:p>
            <a:r>
              <a:rPr lang="en-US" sz="2800" dirty="0"/>
              <a:t>Sacraments of Service</a:t>
            </a:r>
          </a:p>
          <a:p>
            <a:pPr lvl="1"/>
            <a:r>
              <a:rPr lang="en-US" sz="2400" dirty="0"/>
              <a:t>Matrimony</a:t>
            </a:r>
          </a:p>
          <a:p>
            <a:pPr lvl="1"/>
            <a:r>
              <a:rPr lang="en-US" sz="2400" dirty="0"/>
              <a:t>Holy Orders</a:t>
            </a:r>
          </a:p>
          <a:p>
            <a:r>
              <a:rPr lang="en-US" sz="2800" dirty="0"/>
              <a:t>Sacraments of Healing</a:t>
            </a:r>
          </a:p>
          <a:p>
            <a:pPr lvl="1"/>
            <a:r>
              <a:rPr lang="en-US" sz="2400" dirty="0"/>
              <a:t>Reconciliation</a:t>
            </a:r>
          </a:p>
          <a:p>
            <a:pPr lvl="1"/>
            <a:r>
              <a:rPr lang="en-US" sz="2400" dirty="0"/>
              <a:t>Anointing of the Sick</a:t>
            </a:r>
          </a:p>
          <a:p>
            <a:pPr lvl="1"/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6A9F96-33DC-42D6-82E3-40E9A022B355}"/>
              </a:ext>
            </a:extLst>
          </p:cNvPr>
          <p:cNvSpPr/>
          <p:nvPr/>
        </p:nvSpPr>
        <p:spPr>
          <a:xfrm>
            <a:off x="7086600" y="2133600"/>
            <a:ext cx="228600" cy="4114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144FEE-50D6-45FD-8D91-8F01AA35E228}"/>
              </a:ext>
            </a:extLst>
          </p:cNvPr>
          <p:cNvSpPr/>
          <p:nvPr/>
        </p:nvSpPr>
        <p:spPr>
          <a:xfrm rot="5400000">
            <a:off x="7105650" y="1782817"/>
            <a:ext cx="190500" cy="30861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8C905-5288-4261-B483-A6ECB5D97E34}"/>
              </a:ext>
            </a:extLst>
          </p:cNvPr>
          <p:cNvSpPr txBox="1"/>
          <p:nvPr/>
        </p:nvSpPr>
        <p:spPr>
          <a:xfrm>
            <a:off x="6475402" y="1734747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Confirmation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4B99B0-761D-4C1A-9F6C-9522891E5C37}"/>
              </a:ext>
            </a:extLst>
          </p:cNvPr>
          <p:cNvSpPr txBox="1"/>
          <p:nvPr/>
        </p:nvSpPr>
        <p:spPr>
          <a:xfrm>
            <a:off x="5241161" y="2849383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Matrimony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A16B11-F3AC-46E7-A264-FFC0F1169772}"/>
              </a:ext>
            </a:extLst>
          </p:cNvPr>
          <p:cNvSpPr txBox="1"/>
          <p:nvPr/>
        </p:nvSpPr>
        <p:spPr>
          <a:xfrm>
            <a:off x="7965921" y="2568257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Holy </a:t>
            </a:r>
          </a:p>
          <a:p>
            <a:pPr algn="ctr"/>
            <a:r>
              <a:rPr lang="en-US" b="1" dirty="0"/>
              <a:t>Orders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D79780-B309-40D0-8551-E96CBAA7EBCB}"/>
              </a:ext>
            </a:extLst>
          </p:cNvPr>
          <p:cNvSpPr txBox="1"/>
          <p:nvPr/>
        </p:nvSpPr>
        <p:spPr>
          <a:xfrm>
            <a:off x="7896543" y="5439616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Anointing</a:t>
            </a:r>
          </a:p>
          <a:p>
            <a:pPr algn="ctr"/>
            <a:r>
              <a:rPr lang="en-US" b="1" dirty="0"/>
              <a:t>of the Sick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9F722B-9A0F-49BB-8CF9-E0D97F9F0828}"/>
              </a:ext>
            </a:extLst>
          </p:cNvPr>
          <p:cNvSpPr txBox="1"/>
          <p:nvPr/>
        </p:nvSpPr>
        <p:spPr>
          <a:xfrm>
            <a:off x="4684320" y="5578116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Reconciliation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739C16-9BFD-4A85-BD27-050A3FAB08B7}"/>
              </a:ext>
            </a:extLst>
          </p:cNvPr>
          <p:cNvSpPr txBox="1"/>
          <p:nvPr/>
        </p:nvSpPr>
        <p:spPr>
          <a:xfrm>
            <a:off x="6713032" y="6307442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Baptism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E01CA-6735-4E83-B43C-E997FE7511C6}"/>
              </a:ext>
            </a:extLst>
          </p:cNvPr>
          <p:cNvGrpSpPr/>
          <p:nvPr/>
        </p:nvGrpSpPr>
        <p:grpSpPr>
          <a:xfrm>
            <a:off x="6666892" y="2891423"/>
            <a:ext cx="1072730" cy="873907"/>
            <a:chOff x="6656382" y="2859893"/>
            <a:chExt cx="1072730" cy="87390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5CF698-C6BC-442C-8942-634C4BD141D6}"/>
                </a:ext>
              </a:extLst>
            </p:cNvPr>
            <p:cNvSpPr/>
            <p:nvPr/>
          </p:nvSpPr>
          <p:spPr>
            <a:xfrm>
              <a:off x="6728366" y="2859893"/>
              <a:ext cx="929733" cy="87390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DCA769-7E78-4BDA-9999-CB6B6A4FE747}"/>
                </a:ext>
              </a:extLst>
            </p:cNvPr>
            <p:cNvSpPr txBox="1"/>
            <p:nvPr/>
          </p:nvSpPr>
          <p:spPr>
            <a:xfrm>
              <a:off x="6656382" y="3121967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Eucharist</a:t>
              </a:r>
            </a:p>
          </p:txBody>
        </p: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52D3D5C4-A4F5-4368-81DC-09E8B894C3F0}"/>
              </a:ext>
            </a:extLst>
          </p:cNvPr>
          <p:cNvSpPr/>
          <p:nvPr/>
        </p:nvSpPr>
        <p:spPr>
          <a:xfrm rot="20017390" flipV="1">
            <a:off x="5595301" y="4943864"/>
            <a:ext cx="1128943" cy="506507"/>
          </a:xfrm>
          <a:custGeom>
            <a:avLst/>
            <a:gdLst>
              <a:gd name="connsiteX0" fmla="*/ 0 w 1128943"/>
              <a:gd name="connsiteY0" fmla="*/ 92333 h 369332"/>
              <a:gd name="connsiteX1" fmla="*/ 944277 w 1128943"/>
              <a:gd name="connsiteY1" fmla="*/ 92333 h 369332"/>
              <a:gd name="connsiteX2" fmla="*/ 944277 w 1128943"/>
              <a:gd name="connsiteY2" fmla="*/ 0 h 369332"/>
              <a:gd name="connsiteX3" fmla="*/ 1128943 w 1128943"/>
              <a:gd name="connsiteY3" fmla="*/ 184666 h 369332"/>
              <a:gd name="connsiteX4" fmla="*/ 944277 w 1128943"/>
              <a:gd name="connsiteY4" fmla="*/ 369332 h 369332"/>
              <a:gd name="connsiteX5" fmla="*/ 944277 w 1128943"/>
              <a:gd name="connsiteY5" fmla="*/ 276999 h 369332"/>
              <a:gd name="connsiteX6" fmla="*/ 0 w 1128943"/>
              <a:gd name="connsiteY6" fmla="*/ 276999 h 369332"/>
              <a:gd name="connsiteX7" fmla="*/ 0 w 1128943"/>
              <a:gd name="connsiteY7" fmla="*/ 92333 h 369332"/>
              <a:gd name="connsiteX0" fmla="*/ 0 w 1128943"/>
              <a:gd name="connsiteY0" fmla="*/ 92333 h 458289"/>
              <a:gd name="connsiteX1" fmla="*/ 944277 w 1128943"/>
              <a:gd name="connsiteY1" fmla="*/ 92333 h 458289"/>
              <a:gd name="connsiteX2" fmla="*/ 944277 w 1128943"/>
              <a:gd name="connsiteY2" fmla="*/ 0 h 458289"/>
              <a:gd name="connsiteX3" fmla="*/ 1128943 w 1128943"/>
              <a:gd name="connsiteY3" fmla="*/ 184666 h 458289"/>
              <a:gd name="connsiteX4" fmla="*/ 944277 w 1128943"/>
              <a:gd name="connsiteY4" fmla="*/ 369332 h 458289"/>
              <a:gd name="connsiteX5" fmla="*/ 944277 w 1128943"/>
              <a:gd name="connsiteY5" fmla="*/ 276999 h 458289"/>
              <a:gd name="connsiteX6" fmla="*/ 532845 w 1128943"/>
              <a:gd name="connsiteY6" fmla="*/ 458289 h 458289"/>
              <a:gd name="connsiteX7" fmla="*/ 0 w 1128943"/>
              <a:gd name="connsiteY7" fmla="*/ 276999 h 458289"/>
              <a:gd name="connsiteX8" fmla="*/ 0 w 1128943"/>
              <a:gd name="connsiteY8" fmla="*/ 92333 h 458289"/>
              <a:gd name="connsiteX0" fmla="*/ 0 w 1128943"/>
              <a:gd name="connsiteY0" fmla="*/ 92333 h 458289"/>
              <a:gd name="connsiteX1" fmla="*/ 560086 w 1128943"/>
              <a:gd name="connsiteY1" fmla="*/ 263026 h 458289"/>
              <a:gd name="connsiteX2" fmla="*/ 944277 w 1128943"/>
              <a:gd name="connsiteY2" fmla="*/ 92333 h 458289"/>
              <a:gd name="connsiteX3" fmla="*/ 944277 w 1128943"/>
              <a:gd name="connsiteY3" fmla="*/ 0 h 458289"/>
              <a:gd name="connsiteX4" fmla="*/ 1128943 w 1128943"/>
              <a:gd name="connsiteY4" fmla="*/ 184666 h 458289"/>
              <a:gd name="connsiteX5" fmla="*/ 944277 w 1128943"/>
              <a:gd name="connsiteY5" fmla="*/ 369332 h 458289"/>
              <a:gd name="connsiteX6" fmla="*/ 944277 w 1128943"/>
              <a:gd name="connsiteY6" fmla="*/ 276999 h 458289"/>
              <a:gd name="connsiteX7" fmla="*/ 532845 w 1128943"/>
              <a:gd name="connsiteY7" fmla="*/ 458289 h 458289"/>
              <a:gd name="connsiteX8" fmla="*/ 0 w 1128943"/>
              <a:gd name="connsiteY8" fmla="*/ 276999 h 458289"/>
              <a:gd name="connsiteX9" fmla="*/ 0 w 1128943"/>
              <a:gd name="connsiteY9" fmla="*/ 92333 h 458289"/>
              <a:gd name="connsiteX0" fmla="*/ 0 w 1128943"/>
              <a:gd name="connsiteY0" fmla="*/ 92333 h 458289"/>
              <a:gd name="connsiteX1" fmla="*/ 560086 w 1128943"/>
              <a:gd name="connsiteY1" fmla="*/ 263026 h 458289"/>
              <a:gd name="connsiteX2" fmla="*/ 944277 w 1128943"/>
              <a:gd name="connsiteY2" fmla="*/ 92333 h 458289"/>
              <a:gd name="connsiteX3" fmla="*/ 944277 w 1128943"/>
              <a:gd name="connsiteY3" fmla="*/ 0 h 458289"/>
              <a:gd name="connsiteX4" fmla="*/ 1128943 w 1128943"/>
              <a:gd name="connsiteY4" fmla="*/ 184666 h 458289"/>
              <a:gd name="connsiteX5" fmla="*/ 944277 w 1128943"/>
              <a:gd name="connsiteY5" fmla="*/ 369332 h 458289"/>
              <a:gd name="connsiteX6" fmla="*/ 944277 w 1128943"/>
              <a:gd name="connsiteY6" fmla="*/ 276999 h 458289"/>
              <a:gd name="connsiteX7" fmla="*/ 532845 w 1128943"/>
              <a:gd name="connsiteY7" fmla="*/ 458289 h 458289"/>
              <a:gd name="connsiteX8" fmla="*/ 0 w 1128943"/>
              <a:gd name="connsiteY8" fmla="*/ 276999 h 458289"/>
              <a:gd name="connsiteX9" fmla="*/ 0 w 1128943"/>
              <a:gd name="connsiteY9" fmla="*/ 92333 h 458289"/>
              <a:gd name="connsiteX0" fmla="*/ 0 w 1128943"/>
              <a:gd name="connsiteY0" fmla="*/ 92333 h 458289"/>
              <a:gd name="connsiteX1" fmla="*/ 560086 w 1128943"/>
              <a:gd name="connsiteY1" fmla="*/ 263026 h 458289"/>
              <a:gd name="connsiteX2" fmla="*/ 944277 w 1128943"/>
              <a:gd name="connsiteY2" fmla="*/ 92333 h 458289"/>
              <a:gd name="connsiteX3" fmla="*/ 944277 w 1128943"/>
              <a:gd name="connsiteY3" fmla="*/ 0 h 458289"/>
              <a:gd name="connsiteX4" fmla="*/ 1128943 w 1128943"/>
              <a:gd name="connsiteY4" fmla="*/ 184666 h 458289"/>
              <a:gd name="connsiteX5" fmla="*/ 944277 w 1128943"/>
              <a:gd name="connsiteY5" fmla="*/ 369332 h 458289"/>
              <a:gd name="connsiteX6" fmla="*/ 944277 w 1128943"/>
              <a:gd name="connsiteY6" fmla="*/ 276999 h 458289"/>
              <a:gd name="connsiteX7" fmla="*/ 532845 w 1128943"/>
              <a:gd name="connsiteY7" fmla="*/ 458289 h 458289"/>
              <a:gd name="connsiteX8" fmla="*/ 0 w 1128943"/>
              <a:gd name="connsiteY8" fmla="*/ 276999 h 458289"/>
              <a:gd name="connsiteX9" fmla="*/ 0 w 1128943"/>
              <a:gd name="connsiteY9" fmla="*/ 92333 h 458289"/>
              <a:gd name="connsiteX0" fmla="*/ 0 w 1128943"/>
              <a:gd name="connsiteY0" fmla="*/ 92333 h 458289"/>
              <a:gd name="connsiteX1" fmla="*/ 560086 w 1128943"/>
              <a:gd name="connsiteY1" fmla="*/ 263026 h 458289"/>
              <a:gd name="connsiteX2" fmla="*/ 944277 w 1128943"/>
              <a:gd name="connsiteY2" fmla="*/ 92333 h 458289"/>
              <a:gd name="connsiteX3" fmla="*/ 944277 w 1128943"/>
              <a:gd name="connsiteY3" fmla="*/ 0 h 458289"/>
              <a:gd name="connsiteX4" fmla="*/ 1128943 w 1128943"/>
              <a:gd name="connsiteY4" fmla="*/ 184666 h 458289"/>
              <a:gd name="connsiteX5" fmla="*/ 944277 w 1128943"/>
              <a:gd name="connsiteY5" fmla="*/ 369332 h 458289"/>
              <a:gd name="connsiteX6" fmla="*/ 944277 w 1128943"/>
              <a:gd name="connsiteY6" fmla="*/ 276999 h 458289"/>
              <a:gd name="connsiteX7" fmla="*/ 532845 w 1128943"/>
              <a:gd name="connsiteY7" fmla="*/ 458289 h 458289"/>
              <a:gd name="connsiteX8" fmla="*/ 0 w 1128943"/>
              <a:gd name="connsiteY8" fmla="*/ 276999 h 458289"/>
              <a:gd name="connsiteX9" fmla="*/ 0 w 1128943"/>
              <a:gd name="connsiteY9" fmla="*/ 92333 h 458289"/>
              <a:gd name="connsiteX0" fmla="*/ 0 w 1128943"/>
              <a:gd name="connsiteY0" fmla="*/ 92333 h 458289"/>
              <a:gd name="connsiteX1" fmla="*/ 560086 w 1128943"/>
              <a:gd name="connsiteY1" fmla="*/ 263026 h 458289"/>
              <a:gd name="connsiteX2" fmla="*/ 944277 w 1128943"/>
              <a:gd name="connsiteY2" fmla="*/ 92333 h 458289"/>
              <a:gd name="connsiteX3" fmla="*/ 944277 w 1128943"/>
              <a:gd name="connsiteY3" fmla="*/ 0 h 458289"/>
              <a:gd name="connsiteX4" fmla="*/ 1128943 w 1128943"/>
              <a:gd name="connsiteY4" fmla="*/ 184666 h 458289"/>
              <a:gd name="connsiteX5" fmla="*/ 944277 w 1128943"/>
              <a:gd name="connsiteY5" fmla="*/ 369332 h 458289"/>
              <a:gd name="connsiteX6" fmla="*/ 944277 w 1128943"/>
              <a:gd name="connsiteY6" fmla="*/ 276999 h 458289"/>
              <a:gd name="connsiteX7" fmla="*/ 532845 w 1128943"/>
              <a:gd name="connsiteY7" fmla="*/ 458289 h 458289"/>
              <a:gd name="connsiteX8" fmla="*/ 0 w 1128943"/>
              <a:gd name="connsiteY8" fmla="*/ 276999 h 458289"/>
              <a:gd name="connsiteX9" fmla="*/ 0 w 1128943"/>
              <a:gd name="connsiteY9" fmla="*/ 92333 h 458289"/>
              <a:gd name="connsiteX0" fmla="*/ 0 w 1128943"/>
              <a:gd name="connsiteY0" fmla="*/ 92333 h 458747"/>
              <a:gd name="connsiteX1" fmla="*/ 560086 w 1128943"/>
              <a:gd name="connsiteY1" fmla="*/ 263026 h 458747"/>
              <a:gd name="connsiteX2" fmla="*/ 944277 w 1128943"/>
              <a:gd name="connsiteY2" fmla="*/ 92333 h 458747"/>
              <a:gd name="connsiteX3" fmla="*/ 944277 w 1128943"/>
              <a:gd name="connsiteY3" fmla="*/ 0 h 458747"/>
              <a:gd name="connsiteX4" fmla="*/ 1128943 w 1128943"/>
              <a:gd name="connsiteY4" fmla="*/ 184666 h 458747"/>
              <a:gd name="connsiteX5" fmla="*/ 944277 w 1128943"/>
              <a:gd name="connsiteY5" fmla="*/ 369332 h 458747"/>
              <a:gd name="connsiteX6" fmla="*/ 944277 w 1128943"/>
              <a:gd name="connsiteY6" fmla="*/ 276999 h 458747"/>
              <a:gd name="connsiteX7" fmla="*/ 532845 w 1128943"/>
              <a:gd name="connsiteY7" fmla="*/ 458289 h 458747"/>
              <a:gd name="connsiteX8" fmla="*/ 0 w 1128943"/>
              <a:gd name="connsiteY8" fmla="*/ 276999 h 458747"/>
              <a:gd name="connsiteX9" fmla="*/ 0 w 1128943"/>
              <a:gd name="connsiteY9" fmla="*/ 92333 h 45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943" h="458747">
                <a:moveTo>
                  <a:pt x="0" y="92333"/>
                </a:moveTo>
                <a:cubicBezTo>
                  <a:pt x="204635" y="187123"/>
                  <a:pt x="390610" y="261061"/>
                  <a:pt x="560086" y="263026"/>
                </a:cubicBezTo>
                <a:cubicBezTo>
                  <a:pt x="688150" y="206128"/>
                  <a:pt x="799750" y="88874"/>
                  <a:pt x="944277" y="92333"/>
                </a:cubicBezTo>
                <a:lnTo>
                  <a:pt x="944277" y="0"/>
                </a:lnTo>
                <a:lnTo>
                  <a:pt x="1128943" y="184666"/>
                </a:lnTo>
                <a:lnTo>
                  <a:pt x="944277" y="369332"/>
                </a:lnTo>
                <a:lnTo>
                  <a:pt x="944277" y="276999"/>
                </a:lnTo>
                <a:cubicBezTo>
                  <a:pt x="810033" y="277009"/>
                  <a:pt x="667089" y="458279"/>
                  <a:pt x="532845" y="458289"/>
                </a:cubicBezTo>
                <a:cubicBezTo>
                  <a:pt x="432127" y="464990"/>
                  <a:pt x="170843" y="397863"/>
                  <a:pt x="0" y="276999"/>
                </a:cubicBezTo>
                <a:lnTo>
                  <a:pt x="0" y="9233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Arrow: Right 3">
            <a:extLst>
              <a:ext uri="{FF2B5EF4-FFF2-40B4-BE49-F238E27FC236}">
                <a16:creationId xmlns:a16="http://schemas.microsoft.com/office/drawing/2014/main" id="{14ACC0B9-CE1B-4AF7-ACB8-B273F9F25AD2}"/>
              </a:ext>
            </a:extLst>
          </p:cNvPr>
          <p:cNvSpPr/>
          <p:nvPr/>
        </p:nvSpPr>
        <p:spPr>
          <a:xfrm rot="12675878">
            <a:off x="7440056" y="4860419"/>
            <a:ext cx="1128943" cy="461534"/>
          </a:xfrm>
          <a:custGeom>
            <a:avLst/>
            <a:gdLst>
              <a:gd name="connsiteX0" fmla="*/ 0 w 1128943"/>
              <a:gd name="connsiteY0" fmla="*/ 92333 h 369332"/>
              <a:gd name="connsiteX1" fmla="*/ 944277 w 1128943"/>
              <a:gd name="connsiteY1" fmla="*/ 92333 h 369332"/>
              <a:gd name="connsiteX2" fmla="*/ 944277 w 1128943"/>
              <a:gd name="connsiteY2" fmla="*/ 0 h 369332"/>
              <a:gd name="connsiteX3" fmla="*/ 1128943 w 1128943"/>
              <a:gd name="connsiteY3" fmla="*/ 184666 h 369332"/>
              <a:gd name="connsiteX4" fmla="*/ 944277 w 1128943"/>
              <a:gd name="connsiteY4" fmla="*/ 369332 h 369332"/>
              <a:gd name="connsiteX5" fmla="*/ 944277 w 1128943"/>
              <a:gd name="connsiteY5" fmla="*/ 276999 h 369332"/>
              <a:gd name="connsiteX6" fmla="*/ 0 w 1128943"/>
              <a:gd name="connsiteY6" fmla="*/ 276999 h 369332"/>
              <a:gd name="connsiteX7" fmla="*/ 0 w 1128943"/>
              <a:gd name="connsiteY7" fmla="*/ 92333 h 369332"/>
              <a:gd name="connsiteX0" fmla="*/ 0 w 1128943"/>
              <a:gd name="connsiteY0" fmla="*/ 92333 h 458289"/>
              <a:gd name="connsiteX1" fmla="*/ 944277 w 1128943"/>
              <a:gd name="connsiteY1" fmla="*/ 92333 h 458289"/>
              <a:gd name="connsiteX2" fmla="*/ 944277 w 1128943"/>
              <a:gd name="connsiteY2" fmla="*/ 0 h 458289"/>
              <a:gd name="connsiteX3" fmla="*/ 1128943 w 1128943"/>
              <a:gd name="connsiteY3" fmla="*/ 184666 h 458289"/>
              <a:gd name="connsiteX4" fmla="*/ 944277 w 1128943"/>
              <a:gd name="connsiteY4" fmla="*/ 369332 h 458289"/>
              <a:gd name="connsiteX5" fmla="*/ 944277 w 1128943"/>
              <a:gd name="connsiteY5" fmla="*/ 276999 h 458289"/>
              <a:gd name="connsiteX6" fmla="*/ 532845 w 1128943"/>
              <a:gd name="connsiteY6" fmla="*/ 458289 h 458289"/>
              <a:gd name="connsiteX7" fmla="*/ 0 w 1128943"/>
              <a:gd name="connsiteY7" fmla="*/ 276999 h 458289"/>
              <a:gd name="connsiteX8" fmla="*/ 0 w 1128943"/>
              <a:gd name="connsiteY8" fmla="*/ 92333 h 458289"/>
              <a:gd name="connsiteX0" fmla="*/ 0 w 1128943"/>
              <a:gd name="connsiteY0" fmla="*/ 92333 h 458289"/>
              <a:gd name="connsiteX1" fmla="*/ 560086 w 1128943"/>
              <a:gd name="connsiteY1" fmla="*/ 263026 h 458289"/>
              <a:gd name="connsiteX2" fmla="*/ 944277 w 1128943"/>
              <a:gd name="connsiteY2" fmla="*/ 92333 h 458289"/>
              <a:gd name="connsiteX3" fmla="*/ 944277 w 1128943"/>
              <a:gd name="connsiteY3" fmla="*/ 0 h 458289"/>
              <a:gd name="connsiteX4" fmla="*/ 1128943 w 1128943"/>
              <a:gd name="connsiteY4" fmla="*/ 184666 h 458289"/>
              <a:gd name="connsiteX5" fmla="*/ 944277 w 1128943"/>
              <a:gd name="connsiteY5" fmla="*/ 369332 h 458289"/>
              <a:gd name="connsiteX6" fmla="*/ 944277 w 1128943"/>
              <a:gd name="connsiteY6" fmla="*/ 276999 h 458289"/>
              <a:gd name="connsiteX7" fmla="*/ 532845 w 1128943"/>
              <a:gd name="connsiteY7" fmla="*/ 458289 h 458289"/>
              <a:gd name="connsiteX8" fmla="*/ 0 w 1128943"/>
              <a:gd name="connsiteY8" fmla="*/ 276999 h 458289"/>
              <a:gd name="connsiteX9" fmla="*/ 0 w 1128943"/>
              <a:gd name="connsiteY9" fmla="*/ 92333 h 458289"/>
              <a:gd name="connsiteX0" fmla="*/ 0 w 1128943"/>
              <a:gd name="connsiteY0" fmla="*/ 92333 h 458289"/>
              <a:gd name="connsiteX1" fmla="*/ 560086 w 1128943"/>
              <a:gd name="connsiteY1" fmla="*/ 263026 h 458289"/>
              <a:gd name="connsiteX2" fmla="*/ 944277 w 1128943"/>
              <a:gd name="connsiteY2" fmla="*/ 92333 h 458289"/>
              <a:gd name="connsiteX3" fmla="*/ 944277 w 1128943"/>
              <a:gd name="connsiteY3" fmla="*/ 0 h 458289"/>
              <a:gd name="connsiteX4" fmla="*/ 1128943 w 1128943"/>
              <a:gd name="connsiteY4" fmla="*/ 184666 h 458289"/>
              <a:gd name="connsiteX5" fmla="*/ 944277 w 1128943"/>
              <a:gd name="connsiteY5" fmla="*/ 369332 h 458289"/>
              <a:gd name="connsiteX6" fmla="*/ 944277 w 1128943"/>
              <a:gd name="connsiteY6" fmla="*/ 276999 h 458289"/>
              <a:gd name="connsiteX7" fmla="*/ 532845 w 1128943"/>
              <a:gd name="connsiteY7" fmla="*/ 458289 h 458289"/>
              <a:gd name="connsiteX8" fmla="*/ 0 w 1128943"/>
              <a:gd name="connsiteY8" fmla="*/ 276999 h 458289"/>
              <a:gd name="connsiteX9" fmla="*/ 0 w 1128943"/>
              <a:gd name="connsiteY9" fmla="*/ 92333 h 458289"/>
              <a:gd name="connsiteX0" fmla="*/ 0 w 1128943"/>
              <a:gd name="connsiteY0" fmla="*/ 92333 h 458289"/>
              <a:gd name="connsiteX1" fmla="*/ 560086 w 1128943"/>
              <a:gd name="connsiteY1" fmla="*/ 263026 h 458289"/>
              <a:gd name="connsiteX2" fmla="*/ 944277 w 1128943"/>
              <a:gd name="connsiteY2" fmla="*/ 92333 h 458289"/>
              <a:gd name="connsiteX3" fmla="*/ 944277 w 1128943"/>
              <a:gd name="connsiteY3" fmla="*/ 0 h 458289"/>
              <a:gd name="connsiteX4" fmla="*/ 1128943 w 1128943"/>
              <a:gd name="connsiteY4" fmla="*/ 184666 h 458289"/>
              <a:gd name="connsiteX5" fmla="*/ 944277 w 1128943"/>
              <a:gd name="connsiteY5" fmla="*/ 369332 h 458289"/>
              <a:gd name="connsiteX6" fmla="*/ 944277 w 1128943"/>
              <a:gd name="connsiteY6" fmla="*/ 276999 h 458289"/>
              <a:gd name="connsiteX7" fmla="*/ 532845 w 1128943"/>
              <a:gd name="connsiteY7" fmla="*/ 458289 h 458289"/>
              <a:gd name="connsiteX8" fmla="*/ 0 w 1128943"/>
              <a:gd name="connsiteY8" fmla="*/ 276999 h 458289"/>
              <a:gd name="connsiteX9" fmla="*/ 0 w 1128943"/>
              <a:gd name="connsiteY9" fmla="*/ 92333 h 458289"/>
              <a:gd name="connsiteX0" fmla="*/ 0 w 1128943"/>
              <a:gd name="connsiteY0" fmla="*/ 92333 h 458289"/>
              <a:gd name="connsiteX1" fmla="*/ 560086 w 1128943"/>
              <a:gd name="connsiteY1" fmla="*/ 263026 h 458289"/>
              <a:gd name="connsiteX2" fmla="*/ 944277 w 1128943"/>
              <a:gd name="connsiteY2" fmla="*/ 92333 h 458289"/>
              <a:gd name="connsiteX3" fmla="*/ 944277 w 1128943"/>
              <a:gd name="connsiteY3" fmla="*/ 0 h 458289"/>
              <a:gd name="connsiteX4" fmla="*/ 1128943 w 1128943"/>
              <a:gd name="connsiteY4" fmla="*/ 184666 h 458289"/>
              <a:gd name="connsiteX5" fmla="*/ 944277 w 1128943"/>
              <a:gd name="connsiteY5" fmla="*/ 369332 h 458289"/>
              <a:gd name="connsiteX6" fmla="*/ 944277 w 1128943"/>
              <a:gd name="connsiteY6" fmla="*/ 276999 h 458289"/>
              <a:gd name="connsiteX7" fmla="*/ 532845 w 1128943"/>
              <a:gd name="connsiteY7" fmla="*/ 458289 h 458289"/>
              <a:gd name="connsiteX8" fmla="*/ 0 w 1128943"/>
              <a:gd name="connsiteY8" fmla="*/ 276999 h 458289"/>
              <a:gd name="connsiteX9" fmla="*/ 0 w 1128943"/>
              <a:gd name="connsiteY9" fmla="*/ 92333 h 458289"/>
              <a:gd name="connsiteX0" fmla="*/ 0 w 1128943"/>
              <a:gd name="connsiteY0" fmla="*/ 92333 h 458289"/>
              <a:gd name="connsiteX1" fmla="*/ 560086 w 1128943"/>
              <a:gd name="connsiteY1" fmla="*/ 263026 h 458289"/>
              <a:gd name="connsiteX2" fmla="*/ 944277 w 1128943"/>
              <a:gd name="connsiteY2" fmla="*/ 92333 h 458289"/>
              <a:gd name="connsiteX3" fmla="*/ 944277 w 1128943"/>
              <a:gd name="connsiteY3" fmla="*/ 0 h 458289"/>
              <a:gd name="connsiteX4" fmla="*/ 1128943 w 1128943"/>
              <a:gd name="connsiteY4" fmla="*/ 184666 h 458289"/>
              <a:gd name="connsiteX5" fmla="*/ 944277 w 1128943"/>
              <a:gd name="connsiteY5" fmla="*/ 369332 h 458289"/>
              <a:gd name="connsiteX6" fmla="*/ 944277 w 1128943"/>
              <a:gd name="connsiteY6" fmla="*/ 276999 h 458289"/>
              <a:gd name="connsiteX7" fmla="*/ 532845 w 1128943"/>
              <a:gd name="connsiteY7" fmla="*/ 458289 h 458289"/>
              <a:gd name="connsiteX8" fmla="*/ 0 w 1128943"/>
              <a:gd name="connsiteY8" fmla="*/ 276999 h 458289"/>
              <a:gd name="connsiteX9" fmla="*/ 0 w 1128943"/>
              <a:gd name="connsiteY9" fmla="*/ 92333 h 458289"/>
              <a:gd name="connsiteX0" fmla="*/ 0 w 1128943"/>
              <a:gd name="connsiteY0" fmla="*/ 92333 h 458747"/>
              <a:gd name="connsiteX1" fmla="*/ 560086 w 1128943"/>
              <a:gd name="connsiteY1" fmla="*/ 263026 h 458747"/>
              <a:gd name="connsiteX2" fmla="*/ 944277 w 1128943"/>
              <a:gd name="connsiteY2" fmla="*/ 92333 h 458747"/>
              <a:gd name="connsiteX3" fmla="*/ 944277 w 1128943"/>
              <a:gd name="connsiteY3" fmla="*/ 0 h 458747"/>
              <a:gd name="connsiteX4" fmla="*/ 1128943 w 1128943"/>
              <a:gd name="connsiteY4" fmla="*/ 184666 h 458747"/>
              <a:gd name="connsiteX5" fmla="*/ 944277 w 1128943"/>
              <a:gd name="connsiteY5" fmla="*/ 369332 h 458747"/>
              <a:gd name="connsiteX6" fmla="*/ 944277 w 1128943"/>
              <a:gd name="connsiteY6" fmla="*/ 276999 h 458747"/>
              <a:gd name="connsiteX7" fmla="*/ 532845 w 1128943"/>
              <a:gd name="connsiteY7" fmla="*/ 458289 h 458747"/>
              <a:gd name="connsiteX8" fmla="*/ 0 w 1128943"/>
              <a:gd name="connsiteY8" fmla="*/ 276999 h 458747"/>
              <a:gd name="connsiteX9" fmla="*/ 0 w 1128943"/>
              <a:gd name="connsiteY9" fmla="*/ 92333 h 45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943" h="458747">
                <a:moveTo>
                  <a:pt x="0" y="92333"/>
                </a:moveTo>
                <a:cubicBezTo>
                  <a:pt x="204635" y="187123"/>
                  <a:pt x="390610" y="261061"/>
                  <a:pt x="560086" y="263026"/>
                </a:cubicBezTo>
                <a:cubicBezTo>
                  <a:pt x="688150" y="206128"/>
                  <a:pt x="799750" y="88874"/>
                  <a:pt x="944277" y="92333"/>
                </a:cubicBezTo>
                <a:lnTo>
                  <a:pt x="944277" y="0"/>
                </a:lnTo>
                <a:lnTo>
                  <a:pt x="1128943" y="184666"/>
                </a:lnTo>
                <a:lnTo>
                  <a:pt x="944277" y="369332"/>
                </a:lnTo>
                <a:lnTo>
                  <a:pt x="944277" y="276999"/>
                </a:lnTo>
                <a:cubicBezTo>
                  <a:pt x="810033" y="277009"/>
                  <a:pt x="667089" y="458279"/>
                  <a:pt x="532845" y="458289"/>
                </a:cubicBezTo>
                <a:cubicBezTo>
                  <a:pt x="432127" y="464990"/>
                  <a:pt x="170843" y="397863"/>
                  <a:pt x="0" y="276999"/>
                </a:cubicBezTo>
                <a:lnTo>
                  <a:pt x="0" y="9233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517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  <p:bldP spid="9" grpId="0" animBg="1"/>
      <p:bldP spid="10" grpId="0"/>
      <p:bldP spid="12" grpId="0"/>
      <p:bldP spid="13" grpId="0"/>
      <p:bldP spid="14" grpId="0"/>
      <p:bldP spid="15" grpId="0"/>
      <p:bldP spid="16" grpId="0"/>
      <p:bldP spid="4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12940-3CAC-446C-91AC-F6864CEF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a Sacrament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FB2A-7FB2-4A6D-9450-F1BFACADD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Efficacious sign of grace</a:t>
            </a:r>
          </a:p>
          <a:p>
            <a:pPr lvl="1"/>
            <a:r>
              <a:rPr lang="en-US" dirty="0"/>
              <a:t>Instituted by Jesus Christ</a:t>
            </a:r>
          </a:p>
          <a:p>
            <a:pPr lvl="1"/>
            <a:r>
              <a:rPr lang="en-US" dirty="0"/>
              <a:t>Administered by the Church</a:t>
            </a:r>
          </a:p>
          <a:p>
            <a:pPr lvl="1"/>
            <a:r>
              <a:rPr lang="en-US" dirty="0"/>
              <a:t>Enabling divine life through the Holy Spirit</a:t>
            </a:r>
          </a:p>
          <a:p>
            <a:r>
              <a:rPr lang="en-US" dirty="0"/>
              <a:t>Work through the power of Christ, not by the one who administers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03A53-3769-4F50-B013-B34BE36E0822}"/>
              </a:ext>
            </a:extLst>
          </p:cNvPr>
          <p:cNvSpPr txBox="1"/>
          <p:nvPr/>
        </p:nvSpPr>
        <p:spPr>
          <a:xfrm>
            <a:off x="410444" y="5786742"/>
            <a:ext cx="832311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“...I believe in one Baptism for the forgiveness of sins…”</a:t>
            </a:r>
          </a:p>
        </p:txBody>
      </p:sp>
    </p:spTree>
    <p:extLst>
      <p:ext uri="{BB962C8B-B14F-4D97-AF65-F5344CB8AC3E}">
        <p14:creationId xmlns:p14="http://schemas.microsoft.com/office/powerpoint/2010/main" val="16189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CC94-AFCF-4E8D-B23F-2B79607D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Baptism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68E6-3C9A-4F57-8EE9-6E946571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73" y="1371600"/>
            <a:ext cx="8202827" cy="5105399"/>
          </a:xfrm>
        </p:spPr>
        <p:txBody>
          <a:bodyPr>
            <a:normAutofit/>
          </a:bodyPr>
          <a:lstStyle/>
          <a:p>
            <a:r>
              <a:rPr lang="en-US" dirty="0"/>
              <a:t>First sacrament of initiation</a:t>
            </a:r>
          </a:p>
          <a:p>
            <a:r>
              <a:rPr lang="en-US" dirty="0"/>
              <a:t>Sacramentally joins us to Christ</a:t>
            </a:r>
          </a:p>
          <a:p>
            <a:pPr lvl="1"/>
            <a:r>
              <a:rPr lang="en-US" dirty="0"/>
              <a:t>We are given access to the Father through Christ</a:t>
            </a:r>
          </a:p>
          <a:p>
            <a:r>
              <a:rPr lang="en-US" dirty="0"/>
              <a:t>Principal sacramental means for forgiveness of sins and birth into new life</a:t>
            </a:r>
          </a:p>
          <a:p>
            <a:r>
              <a:rPr lang="en-US" dirty="0"/>
              <a:t>Washes us of original sin (and all other sins)</a:t>
            </a:r>
          </a:p>
          <a:p>
            <a:pPr lvl="1"/>
            <a:r>
              <a:rPr lang="en-US" dirty="0"/>
              <a:t>Fills the soul with grace</a:t>
            </a:r>
          </a:p>
          <a:p>
            <a:r>
              <a:rPr lang="en-US" dirty="0"/>
              <a:t>Incorporates us into the Body of Christ (the Church) (1 Cor 12:13)</a:t>
            </a:r>
          </a:p>
          <a:p>
            <a:pPr lvl="1"/>
            <a:r>
              <a:rPr lang="en-US" dirty="0"/>
              <a:t>Instead of circumcision, we have Baptism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8017" y="6096000"/>
            <a:ext cx="2828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 John Lateran Basilica, Rome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2E8F80-B5A0-4EBB-A225-3A81093AAAC4}"/>
              </a:ext>
            </a:extLst>
          </p:cNvPr>
          <p:cNvGrpSpPr/>
          <p:nvPr/>
        </p:nvGrpSpPr>
        <p:grpSpPr>
          <a:xfrm>
            <a:off x="263073" y="1143000"/>
            <a:ext cx="4343400" cy="3062645"/>
            <a:chOff x="263073" y="1346693"/>
            <a:chExt cx="4343400" cy="3062645"/>
          </a:xfrm>
        </p:grpSpPr>
        <p:sp>
          <p:nvSpPr>
            <p:cNvPr id="8" name="TextBox 7"/>
            <p:cNvSpPr txBox="1"/>
            <p:nvPr/>
          </p:nvSpPr>
          <p:spPr>
            <a:xfrm>
              <a:off x="1020764" y="4101561"/>
              <a:ext cx="28280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St Patrick Cathedral, New York</a:t>
              </a:r>
            </a:p>
          </p:txBody>
        </p:sp>
        <p:pic>
          <p:nvPicPr>
            <p:cNvPr id="1026" name="Picture 2" descr="St Patrick&amp;#39;s Cathedral: What to See at This NYC Landmark – Blog">
              <a:extLst>
                <a:ext uri="{FF2B5EF4-FFF2-40B4-BE49-F238E27FC236}">
                  <a16:creationId xmlns:a16="http://schemas.microsoft.com/office/drawing/2014/main" id="{B4C32B25-1C93-4438-9873-6B5B61873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73" y="1346693"/>
              <a:ext cx="4343400" cy="2895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St. John Lateran Basilica | Simply Catholic">
            <a:extLst>
              <a:ext uri="{FF2B5EF4-FFF2-40B4-BE49-F238E27FC236}">
                <a16:creationId xmlns:a16="http://schemas.microsoft.com/office/drawing/2014/main" id="{C63D930C-4B9C-4C74-88DD-F2D2731A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95" y="3429000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55A7D6-25E6-4D6C-A6AA-C0D6C0EB32A2}"/>
              </a:ext>
            </a:extLst>
          </p:cNvPr>
          <p:cNvSpPr txBox="1"/>
          <p:nvPr/>
        </p:nvSpPr>
        <p:spPr>
          <a:xfrm>
            <a:off x="186205" y="4373957"/>
            <a:ext cx="21674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 6-8</a:t>
            </a:r>
          </a:p>
          <a:p>
            <a:pPr marL="285750" indent="-285750">
              <a:buFontTx/>
              <a:buChar char="-"/>
            </a:pPr>
            <a:r>
              <a:rPr lang="en-US" dirty="0"/>
              <a:t>Ex 14:10-30</a:t>
            </a:r>
          </a:p>
          <a:p>
            <a:pPr marL="285750" indent="-285750">
              <a:buFontTx/>
              <a:buChar char="-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Kg 5:1-14</a:t>
            </a:r>
          </a:p>
          <a:p>
            <a:pPr marL="285750" indent="-285750">
              <a:buFontTx/>
              <a:buChar char="-"/>
            </a:pPr>
            <a:r>
              <a:rPr lang="en-US" dirty="0"/>
              <a:t>Is 1:16-20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Ez</a:t>
            </a:r>
            <a:r>
              <a:rPr lang="en-US" dirty="0"/>
              <a:t> 36:22, 25-27</a:t>
            </a:r>
          </a:p>
          <a:p>
            <a:pPr marL="285750" indent="-285750">
              <a:buFontTx/>
              <a:buChar char="-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Zech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13</a:t>
            </a:r>
            <a:r>
              <a:rPr lang="en-US" dirty="0"/>
              <a:t>:1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9D422E-5BF0-4436-9353-52206C0C4813}"/>
              </a:ext>
            </a:extLst>
          </p:cNvPr>
          <p:cNvSpPr txBox="1"/>
          <p:nvPr/>
        </p:nvSpPr>
        <p:spPr>
          <a:xfrm>
            <a:off x="4572000" y="852913"/>
            <a:ext cx="21674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</a:t>
            </a:r>
          </a:p>
          <a:p>
            <a:pPr marL="285750" indent="-285750">
              <a:buFontTx/>
              <a:buChar char="-"/>
            </a:pPr>
            <a:r>
              <a:rPr lang="en-US" dirty="0"/>
              <a:t>Mk 1:4-8</a:t>
            </a:r>
          </a:p>
          <a:p>
            <a:pPr marL="285750" indent="-285750">
              <a:buFontTx/>
              <a:buChar char="-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 3:13-17</a:t>
            </a:r>
          </a:p>
          <a:p>
            <a:pPr marL="285750" indent="-285750">
              <a:buFontTx/>
              <a:buChar char="-"/>
            </a:pPr>
            <a:r>
              <a:rPr lang="en-US" dirty="0"/>
              <a:t>Mt 16:15-16</a:t>
            </a:r>
          </a:p>
          <a:p>
            <a:pPr marL="285750" indent="-285750">
              <a:buFontTx/>
              <a:buChar char="-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 28:19-20</a:t>
            </a:r>
          </a:p>
          <a:p>
            <a:pPr marL="285750" indent="-285750">
              <a:buFontTx/>
              <a:buChar char="-"/>
            </a:pPr>
            <a:r>
              <a:rPr lang="en-US" dirty="0"/>
              <a:t>Jn 1:26-34</a:t>
            </a:r>
          </a:p>
          <a:p>
            <a:pPr marL="285750" indent="-285750">
              <a:buFontTx/>
              <a:buChar char="-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Acts 8:27-38</a:t>
            </a:r>
          </a:p>
          <a:p>
            <a:pPr marL="285750" indent="-285750">
              <a:buFontTx/>
              <a:buChar char="-"/>
            </a:pPr>
            <a:r>
              <a:rPr lang="en-US" dirty="0"/>
              <a:t>Acts 16:25-33</a:t>
            </a:r>
          </a:p>
          <a:p>
            <a:pPr marL="285750" indent="-285750">
              <a:buFontTx/>
              <a:buChar char="-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 6:3-4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C7330-7810-4E8F-9E8B-AC5F143B919C}"/>
              </a:ext>
            </a:extLst>
          </p:cNvPr>
          <p:cNvSpPr txBox="1"/>
          <p:nvPr/>
        </p:nvSpPr>
        <p:spPr>
          <a:xfrm>
            <a:off x="6553200" y="834480"/>
            <a:ext cx="21674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1 Cor 7:14</a:t>
            </a:r>
          </a:p>
          <a:p>
            <a:pPr marL="285750" indent="-285750">
              <a:buFontTx/>
              <a:buChar char="-"/>
            </a:pPr>
            <a:r>
              <a:rPr lang="en-US" dirty="0"/>
              <a:t>1 Cor 12:12-13</a:t>
            </a:r>
          </a:p>
          <a:p>
            <a:pPr marL="285750" indent="-285750">
              <a:buFontTx/>
              <a:buChar char="-"/>
            </a:pPr>
            <a:r>
              <a:rPr lang="en-US" dirty="0"/>
              <a:t>Gal 3:27</a:t>
            </a:r>
          </a:p>
          <a:p>
            <a:pPr marL="285750" indent="-285750">
              <a:buFontTx/>
              <a:buChar char="-"/>
            </a:pPr>
            <a:r>
              <a:rPr lang="en-US" dirty="0"/>
              <a:t>Eph 4:4-6</a:t>
            </a:r>
          </a:p>
          <a:p>
            <a:pPr marL="285750" indent="-285750">
              <a:buFontTx/>
              <a:buChar char="-"/>
            </a:pPr>
            <a:r>
              <a:rPr lang="en-US" dirty="0"/>
              <a:t>Eph 5:25-27</a:t>
            </a:r>
          </a:p>
          <a:p>
            <a:pPr marL="285750" indent="-285750">
              <a:buFontTx/>
              <a:buChar char="-"/>
            </a:pPr>
            <a:r>
              <a:rPr lang="en-US" dirty="0"/>
              <a:t>Col 2:11-12</a:t>
            </a:r>
          </a:p>
          <a:p>
            <a:pPr marL="285750" indent="-285750">
              <a:buFontTx/>
              <a:buChar char="-"/>
            </a:pPr>
            <a:r>
              <a:rPr lang="en-US" dirty="0"/>
              <a:t>1 Pt 3:18-22</a:t>
            </a:r>
          </a:p>
          <a:p>
            <a:pPr marL="285750" indent="-285750">
              <a:buFontTx/>
              <a:buChar char="-"/>
            </a:pPr>
            <a:r>
              <a:rPr lang="en-US" dirty="0"/>
              <a:t>Titus 3:4-7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D4733-8FDC-4502-AD33-D2D3CE25EE1D}"/>
              </a:ext>
            </a:extLst>
          </p:cNvPr>
          <p:cNvSpPr txBox="1"/>
          <p:nvPr/>
        </p:nvSpPr>
        <p:spPr>
          <a:xfrm>
            <a:off x="2323965" y="4233208"/>
            <a:ext cx="2376728" cy="2492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Also ref early church writings</a:t>
            </a:r>
          </a:p>
          <a:p>
            <a:pPr marL="166688" indent="-166688">
              <a:buFontTx/>
              <a:buChar char="-"/>
            </a:pPr>
            <a:r>
              <a:rPr lang="en-US" sz="1200" dirty="0"/>
              <a:t>Didache</a:t>
            </a:r>
          </a:p>
          <a:p>
            <a:pPr marL="166688" indent="-166688">
              <a:buFontTx/>
              <a:buChar char="-"/>
            </a:pPr>
            <a:r>
              <a:rPr lang="en-US" sz="1200" dirty="0"/>
              <a:t>Ignatius of Antioch</a:t>
            </a:r>
          </a:p>
          <a:p>
            <a:pPr marL="166688" indent="-166688">
              <a:buFontTx/>
              <a:buChar char="-"/>
            </a:pPr>
            <a:r>
              <a:rPr lang="en-US" sz="1200" dirty="0"/>
              <a:t>Justin Martyr</a:t>
            </a:r>
          </a:p>
          <a:p>
            <a:pPr marL="166688" indent="-166688">
              <a:buFontTx/>
              <a:buChar char="-"/>
            </a:pPr>
            <a:r>
              <a:rPr lang="en-US" sz="1200" dirty="0"/>
              <a:t>Irenaeus</a:t>
            </a:r>
          </a:p>
          <a:p>
            <a:pPr marL="166688" indent="-166688">
              <a:buFontTx/>
              <a:buChar char="-"/>
            </a:pPr>
            <a:r>
              <a:rPr lang="en-US" sz="1200" dirty="0"/>
              <a:t>Clement of Alexandria</a:t>
            </a:r>
          </a:p>
          <a:p>
            <a:pPr marL="166688" indent="-166688">
              <a:buFontTx/>
              <a:buChar char="-"/>
            </a:pPr>
            <a:r>
              <a:rPr lang="en-US" sz="1200" dirty="0"/>
              <a:t>Tertullian</a:t>
            </a:r>
          </a:p>
          <a:p>
            <a:pPr marL="166688" indent="-166688">
              <a:buFontTx/>
              <a:buChar char="-"/>
            </a:pPr>
            <a:r>
              <a:rPr lang="en-US" sz="1200" dirty="0"/>
              <a:t>Athanasius</a:t>
            </a:r>
          </a:p>
          <a:p>
            <a:pPr marL="166688" indent="-166688">
              <a:buFontTx/>
              <a:buChar char="-"/>
            </a:pPr>
            <a:r>
              <a:rPr lang="en-US" sz="1200" dirty="0"/>
              <a:t>Basil the Great</a:t>
            </a:r>
          </a:p>
          <a:p>
            <a:pPr marL="166688" indent="-166688">
              <a:buFontTx/>
              <a:buChar char="-"/>
            </a:pPr>
            <a:r>
              <a:rPr lang="en-US" sz="1200" dirty="0"/>
              <a:t>Gregory of </a:t>
            </a:r>
            <a:r>
              <a:rPr lang="en-US" sz="1200" dirty="0" err="1"/>
              <a:t>Nissa</a:t>
            </a:r>
            <a:endParaRPr lang="en-US" sz="1200" dirty="0"/>
          </a:p>
          <a:p>
            <a:pPr marL="166688" indent="-166688">
              <a:buFontTx/>
              <a:buChar char="-"/>
            </a:pPr>
            <a:r>
              <a:rPr lang="en-US" sz="1200" dirty="0"/>
              <a:t>Ambrose of Milan</a:t>
            </a:r>
          </a:p>
          <a:p>
            <a:pPr marL="166688" indent="-166688">
              <a:buFontTx/>
              <a:buChar char="-"/>
            </a:pPr>
            <a:r>
              <a:rPr lang="en-US" sz="1200" dirty="0"/>
              <a:t>John Chrysostom</a:t>
            </a:r>
          </a:p>
          <a:p>
            <a:pPr marL="166688" indent="-166688">
              <a:buFontTx/>
              <a:buChar char="-"/>
            </a:pPr>
            <a:r>
              <a:rPr lang="en-US" sz="1200" dirty="0"/>
              <a:t>Augustine of Hippo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E54-993C-47AB-9AAF-7D373B98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Rite of Baptism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CB72F-A64A-4921-BC40-BBBE96C8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</a:t>
            </a:r>
          </a:p>
          <a:p>
            <a:pPr lvl="1"/>
            <a:r>
              <a:rPr lang="en-US" dirty="0"/>
              <a:t>Matter:  Water</a:t>
            </a:r>
          </a:p>
          <a:p>
            <a:pPr lvl="1"/>
            <a:r>
              <a:rPr lang="en-US" dirty="0"/>
              <a:t>Form:  Trinitarian (Mt 28:19) [CCC 1240]</a:t>
            </a:r>
          </a:p>
          <a:p>
            <a:pPr lvl="1"/>
            <a:r>
              <a:rPr lang="en-US" dirty="0"/>
              <a:t>By priest or deacon</a:t>
            </a:r>
          </a:p>
          <a:p>
            <a:r>
              <a:rPr lang="en-US" dirty="0"/>
              <a:t>Emergency</a:t>
            </a:r>
          </a:p>
          <a:p>
            <a:pPr lvl="1"/>
            <a:r>
              <a:rPr lang="en-US" dirty="0"/>
              <a:t>By any baptized Christian (or non-Baptized with the required intention) [CCC 1256]</a:t>
            </a:r>
          </a:p>
          <a:p>
            <a:r>
              <a:rPr lang="en-US" dirty="0"/>
              <a:t>Baptism of Desire [CCC 1259]</a:t>
            </a:r>
          </a:p>
          <a:p>
            <a:r>
              <a:rPr lang="en-US" dirty="0"/>
              <a:t>Those who have not had the opportunity</a:t>
            </a:r>
          </a:p>
        </p:txBody>
      </p:sp>
    </p:spTree>
    <p:extLst>
      <p:ext uri="{BB962C8B-B14F-4D97-AF65-F5344CB8AC3E}">
        <p14:creationId xmlns:p14="http://schemas.microsoft.com/office/powerpoint/2010/main" val="23626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14CB-B448-46B4-9C69-9C04A9E1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Infant Baptism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2BD1C-84E5-4651-A25C-536B95F8F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371600"/>
            <a:ext cx="8229600" cy="5244881"/>
          </a:xfrm>
        </p:spPr>
        <p:txBody>
          <a:bodyPr/>
          <a:lstStyle/>
          <a:p>
            <a:r>
              <a:rPr lang="en-US" dirty="0"/>
              <a:t>Catholics believe in Baptism as a sacrament not an ordinance</a:t>
            </a:r>
          </a:p>
          <a:p>
            <a:pPr lvl="1"/>
            <a:r>
              <a:rPr lang="en-US" dirty="0"/>
              <a:t>Not a public manifestation of conversion</a:t>
            </a:r>
          </a:p>
          <a:p>
            <a:pPr lvl="1"/>
            <a:r>
              <a:rPr lang="en-US" dirty="0"/>
              <a:t>Rather, it imparts grace and is necessary for salvation and should not be denied </a:t>
            </a:r>
          </a:p>
          <a:p>
            <a:pPr lvl="1"/>
            <a:r>
              <a:rPr lang="en-US" dirty="0"/>
              <a:t>Bible does not restrict Baptism to adults</a:t>
            </a:r>
          </a:p>
          <a:p>
            <a:r>
              <a:rPr lang="en-US" dirty="0"/>
              <a:t>Lk 2:21—Baptism replaces circumcision</a:t>
            </a:r>
          </a:p>
          <a:p>
            <a:r>
              <a:rPr lang="en-US" dirty="0"/>
              <a:t>CCC 1250:  Children also have</a:t>
            </a:r>
            <a:br>
              <a:rPr lang="en-US" dirty="0"/>
            </a:br>
            <a:r>
              <a:rPr lang="en-US" dirty="0"/>
              <a:t>need of the new birth in Baptism</a:t>
            </a:r>
            <a:br>
              <a:rPr lang="en-US" dirty="0"/>
            </a:br>
            <a:r>
              <a:rPr lang="en-US" dirty="0"/>
              <a:t>to be freed from the power of </a:t>
            </a:r>
            <a:br>
              <a:rPr lang="en-US" dirty="0"/>
            </a:br>
            <a:r>
              <a:rPr lang="en-US" dirty="0"/>
              <a:t>darkness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D0C7C-7BA5-43F0-A303-CAEB53B51923}"/>
              </a:ext>
            </a:extLst>
          </p:cNvPr>
          <p:cNvSpPr txBox="1"/>
          <p:nvPr/>
        </p:nvSpPr>
        <p:spPr>
          <a:xfrm>
            <a:off x="6397790" y="4800599"/>
            <a:ext cx="2284600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/>
              <a:t>Scripture References: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Mt 19:14-15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Acts 2:38-39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Acts 16:15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Acts 22:12-16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 Cor 1:16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Col 2:11-12</a:t>
            </a:r>
          </a:p>
        </p:txBody>
      </p:sp>
    </p:spTree>
    <p:extLst>
      <p:ext uri="{BB962C8B-B14F-4D97-AF65-F5344CB8AC3E}">
        <p14:creationId xmlns:p14="http://schemas.microsoft.com/office/powerpoint/2010/main" val="22271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azon.com : Junior Mints Junior Mints Theatre Box 3.5 Ounce Box (Pack of  12) : Candy Mints : Grocery &amp;amp; Gourmet Food">
            <a:extLst>
              <a:ext uri="{FF2B5EF4-FFF2-40B4-BE49-F238E27FC236}">
                <a16:creationId xmlns:a16="http://schemas.microsoft.com/office/drawing/2014/main" id="{8E52AC77-B56E-41C3-9DFA-759A7C59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36" y="3048000"/>
            <a:ext cx="447386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0EB554-8B20-4CA6-8D33-C659EBF3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Time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570EF6-A86F-43EB-BF5A-F34B9894B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8638" y="1371600"/>
            <a:ext cx="435131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1171</TotalTime>
  <Words>703</Words>
  <Application>Microsoft Office PowerPoint</Application>
  <PresentationFormat>On-screen Show (4:3)</PresentationFormat>
  <Paragraphs>143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Lesson 9  Baptism  Confirmation</vt:lpstr>
      <vt:lpstr>Outline</vt:lpstr>
      <vt:lpstr>The Seven Sacraments</vt:lpstr>
      <vt:lpstr>Nature of a Sacrament</vt:lpstr>
      <vt:lpstr>Baptism</vt:lpstr>
      <vt:lpstr>Scripture Time</vt:lpstr>
      <vt:lpstr>The Rite of Baptism</vt:lpstr>
      <vt:lpstr>Infant Baptism</vt:lpstr>
      <vt:lpstr>Movie Time</vt:lpstr>
      <vt:lpstr>Confirmation</vt:lpstr>
      <vt:lpstr>The Rite of Confirmation</vt:lpstr>
      <vt:lpstr>Confirmation:  Gifts of the Holy Spirit  </vt:lpstr>
      <vt:lpstr>Takeaways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Sacred Tradition</dc:title>
  <dc:creator>Phil</dc:creator>
  <cp:lastModifiedBy>Sonja Beaudoin</cp:lastModifiedBy>
  <cp:revision>85</cp:revision>
  <dcterms:created xsi:type="dcterms:W3CDTF">2013-10-03T23:31:30Z</dcterms:created>
  <dcterms:modified xsi:type="dcterms:W3CDTF">2023-11-06T02:47:20Z</dcterms:modified>
</cp:coreProperties>
</file>