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Lst>
  <p:notesMasterIdLst>
    <p:notesMasterId r:id="rId11"/>
  </p:notesMasterIdLst>
  <p:sldIdLst>
    <p:sldId id="263" r:id="rId2"/>
    <p:sldId id="267" r:id="rId3"/>
    <p:sldId id="268" r:id="rId4"/>
    <p:sldId id="265" r:id="rId5"/>
    <p:sldId id="264" r:id="rId6"/>
    <p:sldId id="266" r:id="rId7"/>
    <p:sldId id="260" r:id="rId8"/>
    <p:sldId id="261" r:id="rId9"/>
    <p:sldId id="262" r:id="rId10"/>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51"/>
    <p:restoredTop sz="77681"/>
  </p:normalViewPr>
  <p:slideViewPr>
    <p:cSldViewPr>
      <p:cViewPr varScale="1">
        <p:scale>
          <a:sx n="83" d="100"/>
          <a:sy n="83" d="100"/>
        </p:scale>
        <p:origin x="196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p:cViewPr>
        <p:scale>
          <a:sx n="120" d="100"/>
          <a:sy n="120" d="100"/>
        </p:scale>
        <p:origin x="2400" y="-9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D3E23-282D-13C6-A2C2-857AA028E749}"/>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CF0BCF27-B96C-B2D3-C723-6F4CDDABE3D2}"/>
              </a:ext>
            </a:extLst>
          </p:cNvPr>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pPr>
              <a:defRPr/>
            </a:pPr>
            <a:fld id="{DFAE58BE-8CBD-E14A-9D4A-1801D86553AD}" type="datetimeFigureOut">
              <a:rPr lang="en-US"/>
              <a:pPr>
                <a:defRPr/>
              </a:pPr>
              <a:t>2/17/23</a:t>
            </a:fld>
            <a:endParaRPr lang="en-US"/>
          </a:p>
        </p:txBody>
      </p:sp>
      <p:sp>
        <p:nvSpPr>
          <p:cNvPr id="4" name="Slide Image Placeholder 3">
            <a:extLst>
              <a:ext uri="{FF2B5EF4-FFF2-40B4-BE49-F238E27FC236}">
                <a16:creationId xmlns:a16="http://schemas.microsoft.com/office/drawing/2014/main" id="{DBFE4F24-BD8C-C76B-049A-BD6658873623}"/>
              </a:ext>
            </a:extLst>
          </p:cNvPr>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1ACD361-9730-A540-8DE4-04980C41127F}"/>
              </a:ext>
            </a:extLst>
          </p:cNvPr>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FDED29C-438A-26D6-5246-B774FC09A5C4}"/>
              </a:ext>
            </a:extLst>
          </p:cNvPr>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E6A6BE32-A52C-D786-6D0C-F756C6F191C6}"/>
              </a:ext>
            </a:extLst>
          </p:cNvPr>
          <p:cNvSpPr>
            <a:spLocks noGrp="1"/>
          </p:cNvSpPr>
          <p:nvPr>
            <p:ph type="sldNum" sz="quarter" idx="5"/>
          </p:nvPr>
        </p:nvSpPr>
        <p:spPr>
          <a:xfrm>
            <a:off x="3884613" y="8829675"/>
            <a:ext cx="2971800" cy="466725"/>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ABBD058B-6ED1-A745-893A-792FECE0BE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5AC81D9A-1EB4-8966-D4C2-81AB8E28B2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120A710-6714-0127-98AE-FFCCAE931599}"/>
              </a:ext>
            </a:extLst>
          </p:cNvPr>
          <p:cNvSpPr>
            <a:spLocks noGrp="1"/>
          </p:cNvSpPr>
          <p:nvPr>
            <p:ph type="body" idx="1"/>
          </p:nvPr>
        </p:nvSpPr>
        <p:spPr/>
        <p:txBody>
          <a:bodyPr/>
          <a:lstStyle/>
          <a:p>
            <a:pPr marL="171450" indent="-171450">
              <a:lnSpc>
                <a:spcPct val="200000"/>
              </a:lnSpc>
              <a:buFont typeface="Arial" panose="020B0604020202020204" pitchFamily="34" charset="0"/>
              <a:buChar char="•"/>
              <a:defRPr/>
            </a:pPr>
            <a:r>
              <a:rPr lang="en-US" dirty="0"/>
              <a:t>Some of the things Catholics do seem strange to others</a:t>
            </a:r>
          </a:p>
          <a:p>
            <a:pPr marL="171450" indent="-171450">
              <a:lnSpc>
                <a:spcPct val="200000"/>
              </a:lnSpc>
              <a:buFont typeface="Arial" panose="020B0604020202020204" pitchFamily="34" charset="0"/>
              <a:buChar char="•"/>
              <a:defRPr/>
            </a:pPr>
            <a:r>
              <a:rPr lang="en-US" dirty="0"/>
              <a:t>Catholics are often ridiculed for their rituals, signs, statues, incense, rosaries, and other ‘strange’ habits</a:t>
            </a:r>
          </a:p>
          <a:p>
            <a:pPr marL="171450" indent="-171450">
              <a:lnSpc>
                <a:spcPct val="200000"/>
              </a:lnSpc>
              <a:buFont typeface="Arial" panose="020B0604020202020204" pitchFamily="34" charset="0"/>
              <a:buChar char="•"/>
              <a:defRPr/>
            </a:pPr>
            <a:r>
              <a:rPr lang="en-US" dirty="0"/>
              <a:t>Mostly this is on account of misunderstandings</a:t>
            </a:r>
          </a:p>
          <a:p>
            <a:pPr marL="171450" indent="-171450">
              <a:lnSpc>
                <a:spcPct val="200000"/>
              </a:lnSpc>
              <a:buFont typeface="Arial" panose="020B0604020202020204" pitchFamily="34" charset="0"/>
              <a:buChar char="•"/>
              <a:defRPr/>
            </a:pPr>
            <a:r>
              <a:rPr lang="en-US" dirty="0"/>
              <a:t>If we understand them, we can embrace them more fully</a:t>
            </a:r>
          </a:p>
          <a:p>
            <a:pPr marL="171450" indent="-171450">
              <a:lnSpc>
                <a:spcPct val="200000"/>
              </a:lnSpc>
              <a:buFont typeface="Arial" panose="020B0604020202020204" pitchFamily="34" charset="0"/>
              <a:buChar char="•"/>
              <a:defRPr/>
            </a:pPr>
            <a:r>
              <a:rPr lang="en-US" dirty="0"/>
              <a:t>If we understand them, we can explain them to others</a:t>
            </a:r>
          </a:p>
          <a:p>
            <a:pPr marL="171450" indent="-171450">
              <a:lnSpc>
                <a:spcPct val="200000"/>
              </a:lnSpc>
              <a:buFont typeface="Arial" panose="020B0604020202020204" pitchFamily="34" charset="0"/>
              <a:buChar char="•"/>
              <a:defRPr/>
            </a:pPr>
            <a:r>
              <a:rPr lang="en-US" dirty="0"/>
              <a:t>Human beings are creatures of body and soul and by virtue of visible creation we can raise our minds to invisible truths</a:t>
            </a:r>
          </a:p>
          <a:p>
            <a:pPr>
              <a:defRPr/>
            </a:pPr>
            <a:endParaRPr lang="en-US" dirty="0"/>
          </a:p>
        </p:txBody>
      </p:sp>
      <p:sp>
        <p:nvSpPr>
          <p:cNvPr id="20483" name="Slide Number Placeholder 3">
            <a:extLst>
              <a:ext uri="{FF2B5EF4-FFF2-40B4-BE49-F238E27FC236}">
                <a16:creationId xmlns:a16="http://schemas.microsoft.com/office/drawing/2014/main" id="{CEBCD831-8E66-B59A-B89B-C39BEAEFCA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C9D2DA9-EBD7-5747-9E9D-7E2913C30EEE}" type="slidenum">
              <a:rPr lang="en-US" altLang="en-US" sz="1200"/>
              <a:pPr/>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BBD058B-6ED1-A745-893A-792FECE0BEC5}" type="slidenum">
              <a:rPr lang="en-US" altLang="en-US" smtClean="0"/>
              <a:pPr>
                <a:defRPr/>
              </a:pPr>
              <a:t>2</a:t>
            </a:fld>
            <a:endParaRPr lang="en-US" altLang="en-US"/>
          </a:p>
        </p:txBody>
      </p:sp>
    </p:spTree>
    <p:extLst>
      <p:ext uri="{BB962C8B-B14F-4D97-AF65-F5344CB8AC3E}">
        <p14:creationId xmlns:p14="http://schemas.microsoft.com/office/powerpoint/2010/main" val="1143780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BBD058B-6ED1-A745-893A-792FECE0BEC5}" type="slidenum">
              <a:rPr lang="en-US" altLang="en-US" smtClean="0"/>
              <a:pPr>
                <a:defRPr/>
              </a:pPr>
              <a:t>3</a:t>
            </a:fld>
            <a:endParaRPr lang="en-US" altLang="en-US"/>
          </a:p>
        </p:txBody>
      </p:sp>
    </p:spTree>
    <p:extLst>
      <p:ext uri="{BB962C8B-B14F-4D97-AF65-F5344CB8AC3E}">
        <p14:creationId xmlns:p14="http://schemas.microsoft.com/office/powerpoint/2010/main" val="1480318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BB1B4A1A-574D-5DCD-068A-4257CE6E3E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2808F3F9-CB1B-B53A-81A6-FF8499EF71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200000"/>
              </a:lnSpc>
            </a:pPr>
            <a:endParaRPr lang="en-US" altLang="en-US" dirty="0"/>
          </a:p>
        </p:txBody>
      </p:sp>
      <p:sp>
        <p:nvSpPr>
          <p:cNvPr id="22531" name="Slide Number Placeholder 3">
            <a:extLst>
              <a:ext uri="{FF2B5EF4-FFF2-40B4-BE49-F238E27FC236}">
                <a16:creationId xmlns:a16="http://schemas.microsoft.com/office/drawing/2014/main" id="{5578ABEC-27B8-B5A1-F4FF-016158BB41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899163-64F7-8C45-833D-7DC1B2C51213}" type="slidenum">
              <a:rPr lang="en-US" altLang="en-US" sz="120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075E0CAD-9BA6-F21C-66E6-7BBF65E682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82B341F1-E19A-E6DC-6E8C-3CCFA886A137}"/>
              </a:ext>
            </a:extLst>
          </p:cNvPr>
          <p:cNvSpPr>
            <a:spLocks noGrp="1" noChangeArrowheads="1"/>
          </p:cNvSpPr>
          <p:nvPr>
            <p:ph type="body" idx="1"/>
          </p:nvPr>
        </p:nvSpPr>
        <p:spPr bwMode="auto"/>
        <p:txBody>
          <a:bodyPr wrap="square" numCol="1" anchor="t" anchorCtr="0" compatLnSpc="1">
            <a:prstTxWarp prst="textNoShape">
              <a:avLst/>
            </a:prstTxWarp>
          </a:bodyPr>
          <a:lstStyle/>
          <a:p>
            <a:pPr marL="171450" indent="-171450" eaLnBrk="1" hangingPunct="1">
              <a:lnSpc>
                <a:spcPct val="200000"/>
              </a:lnSpc>
              <a:spcBef>
                <a:spcPct val="0"/>
              </a:spcBef>
              <a:buFont typeface="Arial" panose="020B0604020202020204" pitchFamily="34" charset="0"/>
              <a:buChar char="•"/>
              <a:defRPr/>
            </a:pPr>
            <a:endParaRPr lang="en-US" altLang="en-US" dirty="0"/>
          </a:p>
        </p:txBody>
      </p:sp>
      <p:sp>
        <p:nvSpPr>
          <p:cNvPr id="24579" name="Slide Number Placeholder 3">
            <a:extLst>
              <a:ext uri="{FF2B5EF4-FFF2-40B4-BE49-F238E27FC236}">
                <a16:creationId xmlns:a16="http://schemas.microsoft.com/office/drawing/2014/main" id="{966B1131-DB20-E301-18D4-4C2604C7D8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1EC4D9C-D5DF-904F-9260-BD862C09A5CD}" type="slidenum">
              <a:rPr lang="en-US" altLang="en-US" sz="120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19E81AD1-17CC-F845-20C3-86F1A68336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7F6A061-4435-59DA-66E0-09387D20F22A}"/>
              </a:ext>
            </a:extLst>
          </p:cNvPr>
          <p:cNvSpPr>
            <a:spLocks noGrp="1"/>
          </p:cNvSpPr>
          <p:nvPr>
            <p:ph type="body" idx="1"/>
          </p:nvPr>
        </p:nvSpPr>
        <p:spPr/>
        <p:txBody>
          <a:bodyPr/>
          <a:lstStyle/>
          <a:p>
            <a:pPr>
              <a:lnSpc>
                <a:spcPct val="150000"/>
              </a:lnSpc>
              <a:defRPr/>
            </a:pPr>
            <a:endParaRPr lang="en-US" dirty="0"/>
          </a:p>
        </p:txBody>
      </p:sp>
      <p:sp>
        <p:nvSpPr>
          <p:cNvPr id="26627" name="Slide Number Placeholder 3">
            <a:extLst>
              <a:ext uri="{FF2B5EF4-FFF2-40B4-BE49-F238E27FC236}">
                <a16:creationId xmlns:a16="http://schemas.microsoft.com/office/drawing/2014/main" id="{4F0F28EA-3365-2B99-1E28-09EAAA7117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46F66E7-D693-A447-8BB0-4C6BE2D1244C}" type="slidenum">
              <a:rPr lang="en-US" altLang="en-US" sz="120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506D124A-6273-B6FA-7D1A-1B1AC25909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01E0D132-7966-EE17-B387-8DD3013317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a:p>
        </p:txBody>
      </p:sp>
      <p:sp>
        <p:nvSpPr>
          <p:cNvPr id="28675" name="Slide Number Placeholder 3">
            <a:extLst>
              <a:ext uri="{FF2B5EF4-FFF2-40B4-BE49-F238E27FC236}">
                <a16:creationId xmlns:a16="http://schemas.microsoft.com/office/drawing/2014/main" id="{51957B3C-F82E-ED35-1F1A-8338EC7751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C80C4E-DDAE-8345-8930-2ED03B7DD55F}" type="slidenum">
              <a:rPr lang="en-US" altLang="en-US" sz="120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6EECE34A-5BA7-7815-4114-34B9F5EC7B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5C0962EA-5BEE-3B6B-3E5A-E11E25C10B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0723" name="Slide Number Placeholder 3">
            <a:extLst>
              <a:ext uri="{FF2B5EF4-FFF2-40B4-BE49-F238E27FC236}">
                <a16:creationId xmlns:a16="http://schemas.microsoft.com/office/drawing/2014/main" id="{D746D596-ADB8-C772-BC45-34E007FF17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ADA69FB-2469-5148-AC0E-9E49A8772DE6}" type="slidenum">
              <a:rPr lang="en-US" altLang="en-US" sz="120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92ED0E13-975C-E811-C4D8-DDA9EC7F55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E2E1A668-39D0-1448-2A1B-ABE28897D1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Also https://</a:t>
            </a:r>
            <a:r>
              <a:rPr lang="en-US" altLang="en-US" dirty="0" err="1"/>
              <a:t>www.catholic.com</a:t>
            </a:r>
            <a:r>
              <a:rPr lang="en-US" altLang="en-US" dirty="0"/>
              <a:t>/</a:t>
            </a:r>
            <a:r>
              <a:rPr lang="en-US" altLang="en-US" dirty="0" err="1"/>
              <a:t>search?q</a:t>
            </a:r>
            <a:r>
              <a:rPr lang="en-US" altLang="en-US" dirty="0"/>
              <a:t>=what%20are%20devotions</a:t>
            </a:r>
          </a:p>
        </p:txBody>
      </p:sp>
      <p:sp>
        <p:nvSpPr>
          <p:cNvPr id="32771" name="Slide Number Placeholder 3">
            <a:extLst>
              <a:ext uri="{FF2B5EF4-FFF2-40B4-BE49-F238E27FC236}">
                <a16:creationId xmlns:a16="http://schemas.microsoft.com/office/drawing/2014/main" id="{E916A865-A19A-390F-0890-B45350F7E8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8D417B8-0186-B349-89CF-AD183DC96033}"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C0EC4EB9-5804-94BF-9A88-E2E5E7A67B9C}"/>
              </a:ext>
            </a:extLst>
          </p:cNvPr>
          <p:cNvGrpSpPr>
            <a:grpSpLocks/>
          </p:cNvGrpSpPr>
          <p:nvPr/>
        </p:nvGrpSpPr>
        <p:grpSpPr bwMode="auto">
          <a:xfrm>
            <a:off x="-7938" y="-7938"/>
            <a:ext cx="9170988" cy="6873876"/>
            <a:chOff x="-8466" y="-8468"/>
            <a:chExt cx="9171316" cy="6874935"/>
          </a:xfrm>
        </p:grpSpPr>
        <p:cxnSp>
          <p:nvCxnSpPr>
            <p:cNvPr id="5" name="Straight Connector 4">
              <a:extLst>
                <a:ext uri="{FF2B5EF4-FFF2-40B4-BE49-F238E27FC236}">
                  <a16:creationId xmlns:a16="http://schemas.microsoft.com/office/drawing/2014/main" id="{72B61555-29AB-9104-BF65-011BAC874C75}"/>
                </a:ext>
              </a:extLst>
            </p:cNvPr>
            <p:cNvCxnSpPr/>
            <p:nvPr/>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25AF989-D3E9-BD38-9E45-C9D1E522F09C}"/>
                </a:ext>
              </a:extLst>
            </p:cNvPr>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Freeform 6">
              <a:extLst>
                <a:ext uri="{FF2B5EF4-FFF2-40B4-BE49-F238E27FC236}">
                  <a16:creationId xmlns:a16="http://schemas.microsoft.com/office/drawing/2014/main" id="{FDEF9E1A-12FF-5604-DEE3-ECFA5F8FD39C}"/>
                </a:ext>
              </a:extLst>
            </p:cNvPr>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a:extLst>
                <a:ext uri="{FF2B5EF4-FFF2-40B4-BE49-F238E27FC236}">
                  <a16:creationId xmlns:a16="http://schemas.microsoft.com/office/drawing/2014/main" id="{CCBF05DE-4309-11B6-6983-64E8D5BDF528}"/>
                </a:ext>
              </a:extLst>
            </p:cNvPr>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a:extLst>
                <a:ext uri="{FF2B5EF4-FFF2-40B4-BE49-F238E27FC236}">
                  <a16:creationId xmlns:a16="http://schemas.microsoft.com/office/drawing/2014/main" id="{C4258BA9-4277-13C6-5490-E45E328361C9}"/>
                </a:ext>
              </a:extLst>
            </p:cNvPr>
            <p:cNvSpPr/>
            <p:nvPr/>
          </p:nvSpPr>
          <p:spPr>
            <a:xfrm>
              <a:off x="6638635"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a:extLst>
                <a:ext uri="{FF2B5EF4-FFF2-40B4-BE49-F238E27FC236}">
                  <a16:creationId xmlns:a16="http://schemas.microsoft.com/office/drawing/2014/main" id="{CC6707FB-5AB7-8467-E83A-9CA9E7BA871B}"/>
                </a:ext>
              </a:extLst>
            </p:cNvPr>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752A53C2-107C-3317-2103-7CB3DC77D68A}"/>
                </a:ext>
              </a:extLst>
            </p:cNvPr>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572F60C1-3750-A34C-6AF4-937B82416D24}"/>
                </a:ext>
              </a:extLst>
            </p:cNvPr>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633160A5-5017-B999-7FE2-80665B546F10}"/>
                </a:ext>
              </a:extLst>
            </p:cNvPr>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023C9944-30E5-C68C-7E39-650E162E3C16}"/>
                </a:ext>
              </a:extLst>
            </p:cNvPr>
            <p:cNvSpPr/>
            <p:nvPr/>
          </p:nvSpPr>
          <p:spPr>
            <a:xfrm>
              <a:off x="-8466" y="-8468"/>
              <a:ext cx="863632"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1B797AB5-EF15-8D90-CD7A-D77522CD5124}"/>
              </a:ext>
            </a:extLst>
          </p:cNvPr>
          <p:cNvSpPr>
            <a:spLocks noGrp="1"/>
          </p:cNvSpPr>
          <p:nvPr>
            <p:ph type="dt" sz="half" idx="10"/>
          </p:nvPr>
        </p:nvSpPr>
        <p:spPr/>
        <p:txBody>
          <a:bodyPr/>
          <a:lstStyle>
            <a:lvl1pPr>
              <a:defRPr/>
            </a:lvl1pPr>
          </a:lstStyle>
          <a:p>
            <a:pPr>
              <a:defRPr/>
            </a:pPr>
            <a:endParaRPr lang="en-US" altLang="en-US"/>
          </a:p>
        </p:txBody>
      </p:sp>
      <p:sp>
        <p:nvSpPr>
          <p:cNvPr id="16" name="Footer Placeholder 4">
            <a:extLst>
              <a:ext uri="{FF2B5EF4-FFF2-40B4-BE49-F238E27FC236}">
                <a16:creationId xmlns:a16="http://schemas.microsoft.com/office/drawing/2014/main" id="{7F7422BF-CA88-5E4E-EB2F-4AF702624E62}"/>
              </a:ext>
            </a:extLst>
          </p:cNvPr>
          <p:cNvSpPr>
            <a:spLocks noGrp="1"/>
          </p:cNvSpPr>
          <p:nvPr>
            <p:ph type="ftr" sz="quarter" idx="11"/>
          </p:nvPr>
        </p:nvSpPr>
        <p:spPr/>
        <p:txBody>
          <a:bodyPr/>
          <a:lstStyle>
            <a:lvl1pPr>
              <a:defRPr/>
            </a:lvl1pPr>
          </a:lstStyle>
          <a:p>
            <a:pPr>
              <a:defRPr/>
            </a:pPr>
            <a:endParaRPr lang="en-US" altLang="en-US"/>
          </a:p>
        </p:txBody>
      </p:sp>
      <p:sp>
        <p:nvSpPr>
          <p:cNvPr id="17" name="Slide Number Placeholder 5">
            <a:extLst>
              <a:ext uri="{FF2B5EF4-FFF2-40B4-BE49-F238E27FC236}">
                <a16:creationId xmlns:a16="http://schemas.microsoft.com/office/drawing/2014/main" id="{C14DE96B-31A6-A8A5-4FC3-5D1925D1E248}"/>
              </a:ext>
            </a:extLst>
          </p:cNvPr>
          <p:cNvSpPr>
            <a:spLocks noGrp="1"/>
          </p:cNvSpPr>
          <p:nvPr>
            <p:ph type="sldNum" sz="quarter" idx="12"/>
          </p:nvPr>
        </p:nvSpPr>
        <p:spPr/>
        <p:txBody>
          <a:bodyPr/>
          <a:lstStyle>
            <a:lvl1pPr>
              <a:defRPr smtClean="0"/>
            </a:lvl1pPr>
          </a:lstStyle>
          <a:p>
            <a:pPr>
              <a:defRPr/>
            </a:pPr>
            <a:fld id="{9DAAD9B6-876E-C14F-80A6-E0C819311760}" type="slidenum">
              <a:rPr lang="en-US" altLang="en-US"/>
              <a:pPr>
                <a:defRPr/>
              </a:pPr>
              <a:t>‹#›</a:t>
            </a:fld>
            <a:endParaRPr lang="en-US" altLang="en-US"/>
          </a:p>
        </p:txBody>
      </p:sp>
    </p:spTree>
    <p:extLst>
      <p:ext uri="{BB962C8B-B14F-4D97-AF65-F5344CB8AC3E}">
        <p14:creationId xmlns:p14="http://schemas.microsoft.com/office/powerpoint/2010/main" val="273597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63A2BD2-D42F-77B0-7303-7B1C149DD66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AFAA8CE-D6EA-8AF0-5C96-B08BA739F29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0ABEF70-A192-86D1-528C-0348675AC224}"/>
              </a:ext>
            </a:extLst>
          </p:cNvPr>
          <p:cNvSpPr>
            <a:spLocks noGrp="1"/>
          </p:cNvSpPr>
          <p:nvPr>
            <p:ph type="sldNum" sz="quarter" idx="12"/>
          </p:nvPr>
        </p:nvSpPr>
        <p:spPr/>
        <p:txBody>
          <a:bodyPr/>
          <a:lstStyle>
            <a:lvl1pPr>
              <a:defRPr/>
            </a:lvl1pPr>
          </a:lstStyle>
          <a:p>
            <a:pPr>
              <a:defRPr/>
            </a:pPr>
            <a:fld id="{5B308544-C409-0F4F-94B0-A8CD8B1D3C89}" type="slidenum">
              <a:rPr lang="en-US" altLang="en-US"/>
              <a:pPr>
                <a:defRPr/>
              </a:pPr>
              <a:t>‹#›</a:t>
            </a:fld>
            <a:endParaRPr lang="en-US" altLang="en-US"/>
          </a:p>
        </p:txBody>
      </p:sp>
    </p:spTree>
    <p:extLst>
      <p:ext uri="{BB962C8B-B14F-4D97-AF65-F5344CB8AC3E}">
        <p14:creationId xmlns:p14="http://schemas.microsoft.com/office/powerpoint/2010/main" val="77795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BE8907-C8B0-B716-D283-C74126B6BB8D}"/>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8000">
                <a:solidFill>
                  <a:srgbClr val="90A2CF"/>
                </a:solidFill>
                <a:latin typeface="Arial" panose="020B0604020202020204" pitchFamily="34" charset="0"/>
              </a:rPr>
              <a:t>“</a:t>
            </a:r>
          </a:p>
        </p:txBody>
      </p:sp>
      <p:sp>
        <p:nvSpPr>
          <p:cNvPr id="6" name="TextBox 5">
            <a:extLst>
              <a:ext uri="{FF2B5EF4-FFF2-40B4-BE49-F238E27FC236}">
                <a16:creationId xmlns:a16="http://schemas.microsoft.com/office/drawing/2014/main" id="{A559048F-B767-38F7-CE07-1B7391A1F558}"/>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8000">
                <a:solidFill>
                  <a:srgbClr val="90A2CF"/>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5AE5670C-61B8-DD86-5691-0F91D52B1BD1}"/>
              </a:ext>
            </a:extLst>
          </p:cNvPr>
          <p:cNvSpPr>
            <a:spLocks noGrp="1"/>
          </p:cNvSpPr>
          <p:nvPr>
            <p:ph type="dt" sz="half" idx="14"/>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C143A572-3A7D-E1FA-EE55-53AE0332CED3}"/>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D35AAFAA-CAE4-02AC-1AC9-943D45182165}"/>
              </a:ext>
            </a:extLst>
          </p:cNvPr>
          <p:cNvSpPr>
            <a:spLocks noGrp="1"/>
          </p:cNvSpPr>
          <p:nvPr>
            <p:ph type="sldNum" sz="quarter" idx="16"/>
          </p:nvPr>
        </p:nvSpPr>
        <p:spPr/>
        <p:txBody>
          <a:bodyPr/>
          <a:lstStyle>
            <a:lvl1pPr>
              <a:defRPr smtClean="0"/>
            </a:lvl1pPr>
          </a:lstStyle>
          <a:p>
            <a:pPr>
              <a:defRPr/>
            </a:pPr>
            <a:fld id="{86653D46-A901-A142-85C9-ACE4887C3397}" type="slidenum">
              <a:rPr lang="en-US" altLang="en-US"/>
              <a:pPr>
                <a:defRPr/>
              </a:pPr>
              <a:t>‹#›</a:t>
            </a:fld>
            <a:endParaRPr lang="en-US" altLang="en-US"/>
          </a:p>
        </p:txBody>
      </p:sp>
    </p:spTree>
    <p:extLst>
      <p:ext uri="{BB962C8B-B14F-4D97-AF65-F5344CB8AC3E}">
        <p14:creationId xmlns:p14="http://schemas.microsoft.com/office/powerpoint/2010/main" val="3560196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04E8E4-19B9-664E-3D6E-8B35A8F3B2B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A57A7A6B-D201-59F0-D713-90E859C9E75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3E10128-957F-898C-F019-1135C608B698}"/>
              </a:ext>
            </a:extLst>
          </p:cNvPr>
          <p:cNvSpPr>
            <a:spLocks noGrp="1"/>
          </p:cNvSpPr>
          <p:nvPr>
            <p:ph type="sldNum" sz="quarter" idx="12"/>
          </p:nvPr>
        </p:nvSpPr>
        <p:spPr/>
        <p:txBody>
          <a:bodyPr/>
          <a:lstStyle>
            <a:lvl1pPr>
              <a:defRPr/>
            </a:lvl1pPr>
          </a:lstStyle>
          <a:p>
            <a:pPr>
              <a:defRPr/>
            </a:pPr>
            <a:fld id="{FA6C2925-6CA3-8944-B59D-EB6B972AC86C}" type="slidenum">
              <a:rPr lang="en-US" altLang="en-US"/>
              <a:pPr>
                <a:defRPr/>
              </a:pPr>
              <a:t>‹#›</a:t>
            </a:fld>
            <a:endParaRPr lang="en-US" altLang="en-US"/>
          </a:p>
        </p:txBody>
      </p:sp>
    </p:spTree>
    <p:extLst>
      <p:ext uri="{BB962C8B-B14F-4D97-AF65-F5344CB8AC3E}">
        <p14:creationId xmlns:p14="http://schemas.microsoft.com/office/powerpoint/2010/main" val="2801222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7244C7-5C99-0B5C-768E-A558B4F260F4}"/>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8000">
                <a:solidFill>
                  <a:srgbClr val="90A2CF"/>
                </a:solidFill>
                <a:latin typeface="Arial" panose="020B0604020202020204" pitchFamily="34" charset="0"/>
              </a:rPr>
              <a:t>“</a:t>
            </a:r>
          </a:p>
        </p:txBody>
      </p:sp>
      <p:sp>
        <p:nvSpPr>
          <p:cNvPr id="6" name="TextBox 5">
            <a:extLst>
              <a:ext uri="{FF2B5EF4-FFF2-40B4-BE49-F238E27FC236}">
                <a16:creationId xmlns:a16="http://schemas.microsoft.com/office/drawing/2014/main" id="{6E4E1BB8-9596-490D-74C6-EDF83D13BCB0}"/>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8000">
                <a:solidFill>
                  <a:srgbClr val="90A2CF"/>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01E3F4FA-CE06-496D-42CA-0F7002FD6F08}"/>
              </a:ext>
            </a:extLst>
          </p:cNvPr>
          <p:cNvSpPr>
            <a:spLocks noGrp="1"/>
          </p:cNvSpPr>
          <p:nvPr>
            <p:ph type="dt" sz="half" idx="14"/>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DBC40BC3-459E-B0D8-BA48-9EA7F3A9110B}"/>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55D6B730-D4CF-4709-91C6-90650252362D}"/>
              </a:ext>
            </a:extLst>
          </p:cNvPr>
          <p:cNvSpPr>
            <a:spLocks noGrp="1"/>
          </p:cNvSpPr>
          <p:nvPr>
            <p:ph type="sldNum" sz="quarter" idx="16"/>
          </p:nvPr>
        </p:nvSpPr>
        <p:spPr/>
        <p:txBody>
          <a:bodyPr/>
          <a:lstStyle>
            <a:lvl1pPr>
              <a:defRPr smtClean="0"/>
            </a:lvl1pPr>
          </a:lstStyle>
          <a:p>
            <a:pPr>
              <a:defRPr/>
            </a:pPr>
            <a:fld id="{57D730C6-F8A3-5B44-B0D6-4AD5F0A57DE4}" type="slidenum">
              <a:rPr lang="en-US" altLang="en-US"/>
              <a:pPr>
                <a:defRPr/>
              </a:pPr>
              <a:t>‹#›</a:t>
            </a:fld>
            <a:endParaRPr lang="en-US" altLang="en-US"/>
          </a:p>
        </p:txBody>
      </p:sp>
    </p:spTree>
    <p:extLst>
      <p:ext uri="{BB962C8B-B14F-4D97-AF65-F5344CB8AC3E}">
        <p14:creationId xmlns:p14="http://schemas.microsoft.com/office/powerpoint/2010/main" val="2652288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B8AF7FEC-C1E9-80C0-4DBE-29072C1093E3}"/>
              </a:ext>
            </a:extLst>
          </p:cNvPr>
          <p:cNvSpPr>
            <a:spLocks noGrp="1"/>
          </p:cNvSpPr>
          <p:nvPr>
            <p:ph type="dt" sz="half" idx="14"/>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E2F1C5E1-BE0C-250E-7469-582A809F0028}"/>
              </a:ext>
            </a:extLst>
          </p:cNvPr>
          <p:cNvSpPr>
            <a:spLocks noGrp="1"/>
          </p:cNvSpPr>
          <p:nvPr>
            <p:ph type="ftr" sz="quarter" idx="15"/>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FB514F3-4343-186F-46DE-57827399463A}"/>
              </a:ext>
            </a:extLst>
          </p:cNvPr>
          <p:cNvSpPr>
            <a:spLocks noGrp="1"/>
          </p:cNvSpPr>
          <p:nvPr>
            <p:ph type="sldNum" sz="quarter" idx="16"/>
          </p:nvPr>
        </p:nvSpPr>
        <p:spPr/>
        <p:txBody>
          <a:bodyPr/>
          <a:lstStyle>
            <a:lvl1pPr>
              <a:defRPr/>
            </a:lvl1pPr>
          </a:lstStyle>
          <a:p>
            <a:pPr>
              <a:defRPr/>
            </a:pPr>
            <a:fld id="{1BA89996-B949-2D4C-AFF7-8A247D898742}" type="slidenum">
              <a:rPr lang="en-US" altLang="en-US"/>
              <a:pPr>
                <a:defRPr/>
              </a:pPr>
              <a:t>‹#›</a:t>
            </a:fld>
            <a:endParaRPr lang="en-US" altLang="en-US"/>
          </a:p>
        </p:txBody>
      </p:sp>
    </p:spTree>
    <p:extLst>
      <p:ext uri="{BB962C8B-B14F-4D97-AF65-F5344CB8AC3E}">
        <p14:creationId xmlns:p14="http://schemas.microsoft.com/office/powerpoint/2010/main" val="3285283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254F16-C00F-6596-26BB-90F7398FF9A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96A4AAF-6B13-245D-F014-81671A074B2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438ACC4-9228-26A5-812B-AC3C6D58A68A}"/>
              </a:ext>
            </a:extLst>
          </p:cNvPr>
          <p:cNvSpPr>
            <a:spLocks noGrp="1"/>
          </p:cNvSpPr>
          <p:nvPr>
            <p:ph type="sldNum" sz="quarter" idx="12"/>
          </p:nvPr>
        </p:nvSpPr>
        <p:spPr/>
        <p:txBody>
          <a:bodyPr/>
          <a:lstStyle>
            <a:lvl1pPr>
              <a:defRPr/>
            </a:lvl1pPr>
          </a:lstStyle>
          <a:p>
            <a:pPr>
              <a:defRPr/>
            </a:pPr>
            <a:fld id="{3D1FB052-7F57-864B-8E14-FA6CAACC624A}" type="slidenum">
              <a:rPr lang="en-US" altLang="en-US"/>
              <a:pPr>
                <a:defRPr/>
              </a:pPr>
              <a:t>‹#›</a:t>
            </a:fld>
            <a:endParaRPr lang="en-US" altLang="en-US"/>
          </a:p>
        </p:txBody>
      </p:sp>
    </p:spTree>
    <p:extLst>
      <p:ext uri="{BB962C8B-B14F-4D97-AF65-F5344CB8AC3E}">
        <p14:creationId xmlns:p14="http://schemas.microsoft.com/office/powerpoint/2010/main" val="848461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2718F9D-C176-5A5A-3B82-22208348EDC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3657671-447C-F7B5-95EB-3206C0AA5BC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DBBFEDC-6D24-99C1-3358-257F2A979EE3}"/>
              </a:ext>
            </a:extLst>
          </p:cNvPr>
          <p:cNvSpPr>
            <a:spLocks noGrp="1"/>
          </p:cNvSpPr>
          <p:nvPr>
            <p:ph type="sldNum" sz="quarter" idx="12"/>
          </p:nvPr>
        </p:nvSpPr>
        <p:spPr/>
        <p:txBody>
          <a:bodyPr/>
          <a:lstStyle>
            <a:lvl1pPr>
              <a:defRPr/>
            </a:lvl1pPr>
          </a:lstStyle>
          <a:p>
            <a:pPr>
              <a:defRPr/>
            </a:pPr>
            <a:fld id="{B33F1E1A-B53B-5344-A1FC-420094A6E3AF}" type="slidenum">
              <a:rPr lang="en-US" altLang="en-US"/>
              <a:pPr>
                <a:defRPr/>
              </a:pPr>
              <a:t>‹#›</a:t>
            </a:fld>
            <a:endParaRPr lang="en-US" altLang="en-US"/>
          </a:p>
        </p:txBody>
      </p:sp>
    </p:spTree>
    <p:extLst>
      <p:ext uri="{BB962C8B-B14F-4D97-AF65-F5344CB8AC3E}">
        <p14:creationId xmlns:p14="http://schemas.microsoft.com/office/powerpoint/2010/main" val="235916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8979705-D33A-1335-E48D-3433661D9D4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0B1B59C-E2D1-4F9C-4B3E-25D45E91C1B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1CB4D8B-7EBA-8218-F764-18999432D466}"/>
              </a:ext>
            </a:extLst>
          </p:cNvPr>
          <p:cNvSpPr>
            <a:spLocks noGrp="1"/>
          </p:cNvSpPr>
          <p:nvPr>
            <p:ph type="sldNum" sz="quarter" idx="12"/>
          </p:nvPr>
        </p:nvSpPr>
        <p:spPr/>
        <p:txBody>
          <a:bodyPr/>
          <a:lstStyle>
            <a:lvl1pPr>
              <a:defRPr/>
            </a:lvl1pPr>
          </a:lstStyle>
          <a:p>
            <a:pPr>
              <a:defRPr/>
            </a:pPr>
            <a:fld id="{210FE30A-2A1B-064F-916E-F6B22F5C6BF1}" type="slidenum">
              <a:rPr lang="en-US" altLang="en-US"/>
              <a:pPr>
                <a:defRPr/>
              </a:pPr>
              <a:t>‹#›</a:t>
            </a:fld>
            <a:endParaRPr lang="en-US" altLang="en-US"/>
          </a:p>
        </p:txBody>
      </p:sp>
    </p:spTree>
    <p:extLst>
      <p:ext uri="{BB962C8B-B14F-4D97-AF65-F5344CB8AC3E}">
        <p14:creationId xmlns:p14="http://schemas.microsoft.com/office/powerpoint/2010/main" val="171168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17FC4D-6457-2DDE-53DE-7AF167FA0CE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D2075C3-E5AB-41C8-67B5-5D7162DE597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27F5145-E760-FE76-C71A-43AF3CDB7845}"/>
              </a:ext>
            </a:extLst>
          </p:cNvPr>
          <p:cNvSpPr>
            <a:spLocks noGrp="1"/>
          </p:cNvSpPr>
          <p:nvPr>
            <p:ph type="sldNum" sz="quarter" idx="12"/>
          </p:nvPr>
        </p:nvSpPr>
        <p:spPr/>
        <p:txBody>
          <a:bodyPr/>
          <a:lstStyle>
            <a:lvl1pPr>
              <a:defRPr/>
            </a:lvl1pPr>
          </a:lstStyle>
          <a:p>
            <a:pPr>
              <a:defRPr/>
            </a:pPr>
            <a:fld id="{7EE56C17-0A36-9D4F-A75B-23D664CD3106}" type="slidenum">
              <a:rPr lang="en-US" altLang="en-US"/>
              <a:pPr>
                <a:defRPr/>
              </a:pPr>
              <a:t>‹#›</a:t>
            </a:fld>
            <a:endParaRPr lang="en-US" altLang="en-US"/>
          </a:p>
        </p:txBody>
      </p:sp>
    </p:spTree>
    <p:extLst>
      <p:ext uri="{BB962C8B-B14F-4D97-AF65-F5344CB8AC3E}">
        <p14:creationId xmlns:p14="http://schemas.microsoft.com/office/powerpoint/2010/main" val="211186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CDA84D9-FCB9-6C46-3ACA-A65998C47E5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103179F1-E6F2-C5BE-4D33-09843E0BA26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90D11C6-91F2-F5ED-C168-6DB903727FF4}"/>
              </a:ext>
            </a:extLst>
          </p:cNvPr>
          <p:cNvSpPr>
            <a:spLocks noGrp="1"/>
          </p:cNvSpPr>
          <p:nvPr>
            <p:ph type="sldNum" sz="quarter" idx="12"/>
          </p:nvPr>
        </p:nvSpPr>
        <p:spPr/>
        <p:txBody>
          <a:bodyPr/>
          <a:lstStyle>
            <a:lvl1pPr>
              <a:defRPr/>
            </a:lvl1pPr>
          </a:lstStyle>
          <a:p>
            <a:pPr>
              <a:defRPr/>
            </a:pPr>
            <a:fld id="{191DBB96-3B5D-7A4F-A64D-DC3CC16A9F51}" type="slidenum">
              <a:rPr lang="en-US" altLang="en-US"/>
              <a:pPr>
                <a:defRPr/>
              </a:pPr>
              <a:t>‹#›</a:t>
            </a:fld>
            <a:endParaRPr lang="en-US" altLang="en-US"/>
          </a:p>
        </p:txBody>
      </p:sp>
    </p:spTree>
    <p:extLst>
      <p:ext uri="{BB962C8B-B14F-4D97-AF65-F5344CB8AC3E}">
        <p14:creationId xmlns:p14="http://schemas.microsoft.com/office/powerpoint/2010/main" val="38158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99934A56-881C-49BF-2F6E-6F1859EAB95D}"/>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7D18BA4E-DBE3-D376-654F-C7131C531F9E}"/>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9B3C86FF-8BAC-B8BB-49AD-5CAC1941381D}"/>
              </a:ext>
            </a:extLst>
          </p:cNvPr>
          <p:cNvSpPr>
            <a:spLocks noGrp="1"/>
          </p:cNvSpPr>
          <p:nvPr>
            <p:ph type="sldNum" sz="quarter" idx="12"/>
          </p:nvPr>
        </p:nvSpPr>
        <p:spPr/>
        <p:txBody>
          <a:bodyPr/>
          <a:lstStyle>
            <a:lvl1pPr>
              <a:defRPr/>
            </a:lvl1pPr>
          </a:lstStyle>
          <a:p>
            <a:pPr>
              <a:defRPr/>
            </a:pPr>
            <a:fld id="{ABEB6131-97E8-F14D-A115-24CD6AD08006}" type="slidenum">
              <a:rPr lang="en-US" altLang="en-US"/>
              <a:pPr>
                <a:defRPr/>
              </a:pPr>
              <a:t>‹#›</a:t>
            </a:fld>
            <a:endParaRPr lang="en-US" altLang="en-US"/>
          </a:p>
        </p:txBody>
      </p:sp>
    </p:spTree>
    <p:extLst>
      <p:ext uri="{BB962C8B-B14F-4D97-AF65-F5344CB8AC3E}">
        <p14:creationId xmlns:p14="http://schemas.microsoft.com/office/powerpoint/2010/main" val="1123622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6114C27B-2331-4754-4386-7813446936E4}"/>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9894ABF3-BF16-A145-9736-56F47E74B6C7}"/>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F73ED34D-DC65-2EF9-97A0-A9D1950859AD}"/>
              </a:ext>
            </a:extLst>
          </p:cNvPr>
          <p:cNvSpPr>
            <a:spLocks noGrp="1"/>
          </p:cNvSpPr>
          <p:nvPr>
            <p:ph type="sldNum" sz="quarter" idx="12"/>
          </p:nvPr>
        </p:nvSpPr>
        <p:spPr/>
        <p:txBody>
          <a:bodyPr/>
          <a:lstStyle>
            <a:lvl1pPr>
              <a:defRPr/>
            </a:lvl1pPr>
          </a:lstStyle>
          <a:p>
            <a:pPr>
              <a:defRPr/>
            </a:pPr>
            <a:fld id="{E50809E4-16A6-654C-8284-7FD5A6C5465C}" type="slidenum">
              <a:rPr lang="en-US" altLang="en-US"/>
              <a:pPr>
                <a:defRPr/>
              </a:pPr>
              <a:t>‹#›</a:t>
            </a:fld>
            <a:endParaRPr lang="en-US" altLang="en-US"/>
          </a:p>
        </p:txBody>
      </p:sp>
    </p:spTree>
    <p:extLst>
      <p:ext uri="{BB962C8B-B14F-4D97-AF65-F5344CB8AC3E}">
        <p14:creationId xmlns:p14="http://schemas.microsoft.com/office/powerpoint/2010/main" val="136649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1EF1966-E347-FD98-F7FC-5905EC322256}"/>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DA91BDA1-48D6-0C99-084A-6B0C23001467}"/>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C96720B8-03AD-6A83-1B89-1D4C605C0543}"/>
              </a:ext>
            </a:extLst>
          </p:cNvPr>
          <p:cNvSpPr>
            <a:spLocks noGrp="1"/>
          </p:cNvSpPr>
          <p:nvPr>
            <p:ph type="sldNum" sz="quarter" idx="12"/>
          </p:nvPr>
        </p:nvSpPr>
        <p:spPr/>
        <p:txBody>
          <a:bodyPr/>
          <a:lstStyle>
            <a:lvl1pPr>
              <a:defRPr/>
            </a:lvl1pPr>
          </a:lstStyle>
          <a:p>
            <a:pPr>
              <a:defRPr/>
            </a:pPr>
            <a:fld id="{AD0316F0-1BD9-9443-B5DD-9F2DECABF524}" type="slidenum">
              <a:rPr lang="en-US" altLang="en-US"/>
              <a:pPr>
                <a:defRPr/>
              </a:pPr>
              <a:t>‹#›</a:t>
            </a:fld>
            <a:endParaRPr lang="en-US" altLang="en-US"/>
          </a:p>
        </p:txBody>
      </p:sp>
    </p:spTree>
    <p:extLst>
      <p:ext uri="{BB962C8B-B14F-4D97-AF65-F5344CB8AC3E}">
        <p14:creationId xmlns:p14="http://schemas.microsoft.com/office/powerpoint/2010/main" val="222457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333A0D22-4BC5-C2C8-748A-60D00349DA4B}"/>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8A6D3408-C583-1640-4871-A05C5829F7C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5319DFD-BA54-39B2-A076-287BC5771542}"/>
              </a:ext>
            </a:extLst>
          </p:cNvPr>
          <p:cNvSpPr>
            <a:spLocks noGrp="1"/>
          </p:cNvSpPr>
          <p:nvPr>
            <p:ph type="sldNum" sz="quarter" idx="12"/>
          </p:nvPr>
        </p:nvSpPr>
        <p:spPr/>
        <p:txBody>
          <a:bodyPr/>
          <a:lstStyle>
            <a:lvl1pPr>
              <a:defRPr/>
            </a:lvl1pPr>
          </a:lstStyle>
          <a:p>
            <a:pPr>
              <a:defRPr/>
            </a:pPr>
            <a:fld id="{B6E77A0E-D153-0140-9ED3-DCF1270DA941}" type="slidenum">
              <a:rPr lang="en-US" altLang="en-US"/>
              <a:pPr>
                <a:defRPr/>
              </a:pPr>
              <a:t>‹#›</a:t>
            </a:fld>
            <a:endParaRPr lang="en-US" altLang="en-US"/>
          </a:p>
        </p:txBody>
      </p:sp>
    </p:spTree>
    <p:extLst>
      <p:ext uri="{BB962C8B-B14F-4D97-AF65-F5344CB8AC3E}">
        <p14:creationId xmlns:p14="http://schemas.microsoft.com/office/powerpoint/2010/main" val="40460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CCC5BAA7-2E5A-EE7D-C2B7-161207B529A9}"/>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47530CA5-9F0D-84DD-AAED-123D58DCFC6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4C83574-A5B0-AB1E-2CF4-94C2491ACB70}"/>
              </a:ext>
            </a:extLst>
          </p:cNvPr>
          <p:cNvSpPr>
            <a:spLocks noGrp="1"/>
          </p:cNvSpPr>
          <p:nvPr>
            <p:ph type="sldNum" sz="quarter" idx="12"/>
          </p:nvPr>
        </p:nvSpPr>
        <p:spPr/>
        <p:txBody>
          <a:bodyPr/>
          <a:lstStyle>
            <a:lvl1pPr>
              <a:defRPr/>
            </a:lvl1pPr>
          </a:lstStyle>
          <a:p>
            <a:pPr>
              <a:defRPr/>
            </a:pPr>
            <a:fld id="{F7EF9D41-001C-3A43-8E82-0AC463B48373}" type="slidenum">
              <a:rPr lang="en-US" altLang="en-US"/>
              <a:pPr>
                <a:defRPr/>
              </a:pPr>
              <a:t>‹#›</a:t>
            </a:fld>
            <a:endParaRPr lang="en-US" altLang="en-US"/>
          </a:p>
        </p:txBody>
      </p:sp>
    </p:spTree>
    <p:extLst>
      <p:ext uri="{BB962C8B-B14F-4D97-AF65-F5344CB8AC3E}">
        <p14:creationId xmlns:p14="http://schemas.microsoft.com/office/powerpoint/2010/main" val="1797254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A96C8678-C053-D680-DD28-CA7F8402ACB0}"/>
              </a:ext>
            </a:extLst>
          </p:cNvPr>
          <p:cNvGrpSpPr>
            <a:grpSpLocks/>
          </p:cNvGrpSpPr>
          <p:nvPr/>
        </p:nvGrpSpPr>
        <p:grpSpPr bwMode="auto">
          <a:xfrm>
            <a:off x="-7938" y="-7938"/>
            <a:ext cx="9170988" cy="6873876"/>
            <a:chOff x="-8467" y="-8468"/>
            <a:chExt cx="9171317" cy="6874935"/>
          </a:xfrm>
        </p:grpSpPr>
        <p:sp>
          <p:nvSpPr>
            <p:cNvPr id="7" name="Freeform 6">
              <a:extLst>
                <a:ext uri="{FF2B5EF4-FFF2-40B4-BE49-F238E27FC236}">
                  <a16:creationId xmlns:a16="http://schemas.microsoft.com/office/drawing/2014/main" id="{E62FEBE8-7599-ED4F-95C0-734A96C226E0}"/>
                </a:ext>
              </a:extLst>
            </p:cNvPr>
            <p:cNvSpPr/>
            <p:nvPr/>
          </p:nvSpPr>
          <p:spPr>
            <a:xfrm>
              <a:off x="-8467" y="4013290"/>
              <a:ext cx="457217"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8A693B7D-244F-831D-690B-4AE1731FBE32}"/>
                </a:ext>
              </a:extLst>
            </p:cNvPr>
            <p:cNvCxnSpPr/>
            <p:nvPr/>
          </p:nvCxnSpPr>
          <p:spPr>
            <a:xfrm flipV="1">
              <a:off x="5130455"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3B8F769-1C0C-349D-0988-91D4E0A47324}"/>
                </a:ext>
              </a:extLst>
            </p:cNvPr>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ECDD00D0-5793-27CC-C7B7-7309C6DA2226}"/>
                </a:ext>
              </a:extLst>
            </p:cNvPr>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36834245-7091-6AD2-2133-C415433411F2}"/>
                </a:ext>
              </a:extLst>
            </p:cNvPr>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E212B96C-F641-7C58-437E-8E0A8603ADE4}"/>
                </a:ext>
              </a:extLst>
            </p:cNvPr>
            <p:cNvSpPr/>
            <p:nvPr/>
          </p:nvSpPr>
          <p:spPr>
            <a:xfrm>
              <a:off x="6638634"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09E59844-0B87-302B-DAEE-D5062CC32E22}"/>
                </a:ext>
              </a:extLst>
            </p:cNvPr>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865FBE37-1372-B46D-4F4B-4478D51F06D0}"/>
                </a:ext>
              </a:extLst>
            </p:cNvPr>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3FC4EBDB-8A80-FD2A-1FCA-5862BE71DC44}"/>
                </a:ext>
              </a:extLst>
            </p:cNvPr>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31FFB19A-E51E-3C97-C992-D3125EDA76BC}"/>
                </a:ext>
              </a:extLst>
            </p:cNvPr>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75AEA8E1-252A-B342-F4D2-B920856623A5}"/>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3C110A4B-87F7-121A-89C2-A08EF7AFC66A}"/>
              </a:ext>
            </a:extLst>
          </p:cNvPr>
          <p:cNvSpPr>
            <a:spLocks noGrp="1" noChangeArrowheads="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DB24573-2324-5363-D03C-19C4875CEAFE}"/>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EDA82F21-5DBC-2259-37A3-1AE8DD37EACA}"/>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34BC826C-6D72-EDAE-D3A1-9B3E98946B29}"/>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chemeClr val="accent1"/>
                </a:solidFill>
              </a:defRPr>
            </a:lvl1pPr>
          </a:lstStyle>
          <a:p>
            <a:pPr>
              <a:defRPr/>
            </a:pPr>
            <a:fld id="{6E0078C7-BA37-B948-9183-23C5617B923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08"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9" r:id="rId11"/>
    <p:sldLayoutId id="2147483904" r:id="rId12"/>
    <p:sldLayoutId id="2147483910" r:id="rId13"/>
    <p:sldLayoutId id="2147483905" r:id="rId14"/>
    <p:sldLayoutId id="2147483906" r:id="rId15"/>
    <p:sldLayoutId id="2147483907"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703020202090204" pitchFamily="34" charset="0"/>
        </a:defRPr>
      </a:lvl2pPr>
      <a:lvl3pPr algn="l" defTabSz="457200" rtl="0" eaLnBrk="0" fontAlgn="base" hangingPunct="0">
        <a:spcBef>
          <a:spcPct val="0"/>
        </a:spcBef>
        <a:spcAft>
          <a:spcPct val="0"/>
        </a:spcAft>
        <a:defRPr sz="3600">
          <a:solidFill>
            <a:schemeClr val="accent1"/>
          </a:solidFill>
          <a:latin typeface="Trebuchet MS" panose="020B0703020202090204" pitchFamily="34" charset="0"/>
        </a:defRPr>
      </a:lvl3pPr>
      <a:lvl4pPr algn="l" defTabSz="457200" rtl="0" eaLnBrk="0" fontAlgn="base" hangingPunct="0">
        <a:spcBef>
          <a:spcPct val="0"/>
        </a:spcBef>
        <a:spcAft>
          <a:spcPct val="0"/>
        </a:spcAft>
        <a:defRPr sz="3600">
          <a:solidFill>
            <a:schemeClr val="accent1"/>
          </a:solidFill>
          <a:latin typeface="Trebuchet MS" panose="020B0703020202090204" pitchFamily="34" charset="0"/>
        </a:defRPr>
      </a:lvl4pPr>
      <a:lvl5pPr algn="l" defTabSz="457200" rtl="0" eaLnBrk="0" fontAlgn="base" hangingPunct="0">
        <a:spcBef>
          <a:spcPct val="0"/>
        </a:spcBef>
        <a:spcAft>
          <a:spcPct val="0"/>
        </a:spcAft>
        <a:defRPr sz="3600">
          <a:solidFill>
            <a:schemeClr val="accent1"/>
          </a:solidFill>
          <a:latin typeface="Trebuchet MS" panose="020B070302020209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2"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2"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2"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72E23583-4545-D8AE-08CE-5AF051642EED}"/>
              </a:ext>
            </a:extLst>
          </p:cNvPr>
          <p:cNvSpPr>
            <a:spLocks noGrp="1" noChangeArrowheads="1"/>
          </p:cNvSpPr>
          <p:nvPr>
            <p:ph type="ctrTitle"/>
          </p:nvPr>
        </p:nvSpPr>
        <p:spPr>
          <a:xfrm>
            <a:off x="1130300" y="609600"/>
            <a:ext cx="5827713" cy="1646238"/>
          </a:xfrm>
        </p:spPr>
        <p:txBody>
          <a:bodyPr/>
          <a:lstStyle/>
          <a:p>
            <a:pPr eaLnBrk="1" hangingPunct="1"/>
            <a:r>
              <a:rPr lang="en-US" altLang="en-US"/>
              <a:t>Catholic Peculiarities</a:t>
            </a:r>
          </a:p>
        </p:txBody>
      </p:sp>
      <p:sp>
        <p:nvSpPr>
          <p:cNvPr id="3" name="Subtitle 2">
            <a:extLst>
              <a:ext uri="{FF2B5EF4-FFF2-40B4-BE49-F238E27FC236}">
                <a16:creationId xmlns:a16="http://schemas.microsoft.com/office/drawing/2014/main" id="{06B5232F-6D29-CF2C-965A-3CCEAAAD9CA5}"/>
              </a:ext>
            </a:extLst>
          </p:cNvPr>
          <p:cNvSpPr>
            <a:spLocks noGrp="1"/>
          </p:cNvSpPr>
          <p:nvPr>
            <p:ph type="subTitle" idx="1"/>
          </p:nvPr>
        </p:nvSpPr>
        <p:spPr>
          <a:xfrm>
            <a:off x="877888" y="5562600"/>
            <a:ext cx="5827712" cy="1096963"/>
          </a:xfrm>
        </p:spPr>
        <p:txBody>
          <a:bodyPr rtlCol="0">
            <a:normAutofit lnSpcReduction="10000"/>
          </a:bodyPr>
          <a:lstStyle/>
          <a:p>
            <a:pPr eaLnBrk="1" fontAlgn="auto" hangingPunct="1">
              <a:spcAft>
                <a:spcPts val="0"/>
              </a:spcAft>
              <a:buFont typeface="Wingdings 3" charset="2"/>
              <a:buNone/>
              <a:defRPr/>
            </a:pPr>
            <a:r>
              <a:rPr lang="en-US" dirty="0"/>
              <a:t>RCIA</a:t>
            </a:r>
          </a:p>
          <a:p>
            <a:pPr eaLnBrk="1" fontAlgn="auto" hangingPunct="1">
              <a:spcAft>
                <a:spcPts val="0"/>
              </a:spcAft>
              <a:buFont typeface="Wingdings 3" charset="2"/>
              <a:buNone/>
              <a:defRPr/>
            </a:pPr>
            <a:r>
              <a:rPr lang="en-US" dirty="0"/>
              <a:t>St. Peter Catholic Church</a:t>
            </a:r>
          </a:p>
          <a:p>
            <a:pPr eaLnBrk="1" fontAlgn="auto" hangingPunct="1">
              <a:spcAft>
                <a:spcPts val="0"/>
              </a:spcAft>
              <a:buFont typeface="Wingdings 3" charset="2"/>
              <a:buNone/>
              <a:defRPr/>
            </a:pPr>
            <a:r>
              <a:rPr lang="en-US" dirty="0"/>
              <a:t>February 23, 2023</a:t>
            </a:r>
          </a:p>
        </p:txBody>
      </p:sp>
      <p:pic>
        <p:nvPicPr>
          <p:cNvPr id="19459" name="Picture 1">
            <a:extLst>
              <a:ext uri="{FF2B5EF4-FFF2-40B4-BE49-F238E27FC236}">
                <a16:creationId xmlns:a16="http://schemas.microsoft.com/office/drawing/2014/main" id="{B6A5E853-E374-C41C-3B4C-034C2FD23D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14600"/>
            <a:ext cx="48768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4D1CC-8D71-F81C-F431-A44142968940}"/>
              </a:ext>
            </a:extLst>
          </p:cNvPr>
          <p:cNvSpPr>
            <a:spLocks noGrp="1"/>
          </p:cNvSpPr>
          <p:nvPr>
            <p:ph type="title"/>
          </p:nvPr>
        </p:nvSpPr>
        <p:spPr/>
        <p:txBody>
          <a:bodyPr/>
          <a:lstStyle/>
          <a:p>
            <a:r>
              <a:rPr lang="en-US" dirty="0"/>
              <a:t>What Are Devotions?</a:t>
            </a:r>
          </a:p>
        </p:txBody>
      </p:sp>
      <p:sp>
        <p:nvSpPr>
          <p:cNvPr id="3" name="Content Placeholder 2">
            <a:extLst>
              <a:ext uri="{FF2B5EF4-FFF2-40B4-BE49-F238E27FC236}">
                <a16:creationId xmlns:a16="http://schemas.microsoft.com/office/drawing/2014/main" id="{8FD7F29D-E17E-11C3-4195-2F5C5C17A7B4}"/>
              </a:ext>
            </a:extLst>
          </p:cNvPr>
          <p:cNvSpPr>
            <a:spLocks noGrp="1"/>
          </p:cNvSpPr>
          <p:nvPr>
            <p:ph idx="1"/>
          </p:nvPr>
        </p:nvSpPr>
        <p:spPr>
          <a:xfrm>
            <a:off x="609599" y="1752600"/>
            <a:ext cx="6348413" cy="4201763"/>
          </a:xfrm>
        </p:spPr>
        <p:txBody>
          <a:bodyPr/>
          <a:lstStyle/>
          <a:p>
            <a:r>
              <a:rPr lang="en-US" dirty="0">
                <a:solidFill>
                  <a:srgbClr val="002856"/>
                </a:solidFill>
                <a:latin typeface="Open Sans" panose="020B0606030504020204" pitchFamily="34" charset="0"/>
              </a:rPr>
              <a:t>T</a:t>
            </a:r>
            <a:r>
              <a:rPr lang="en-US" b="0" i="0" u="none" strike="noStrike" dirty="0">
                <a:solidFill>
                  <a:srgbClr val="002856"/>
                </a:solidFill>
                <a:effectLst/>
                <a:latin typeface="Open Sans" panose="020B0606030504020204" pitchFamily="34" charset="0"/>
              </a:rPr>
              <a:t>hose external practices of piety by which the ardor of the faithful finds life and expression. </a:t>
            </a:r>
            <a:endParaRPr lang="en-US" dirty="0"/>
          </a:p>
          <a:p>
            <a:r>
              <a:rPr lang="en-US" b="0" i="0" u="none" strike="noStrike" dirty="0">
                <a:solidFill>
                  <a:srgbClr val="002856"/>
                </a:solidFill>
                <a:effectLst/>
                <a:latin typeface="Open Sans" panose="020B0606030504020204" pitchFamily="34" charset="0"/>
              </a:rPr>
              <a:t>Devotions </a:t>
            </a:r>
            <a:r>
              <a:rPr lang="en-US" dirty="0">
                <a:solidFill>
                  <a:srgbClr val="002856"/>
                </a:solidFill>
                <a:latin typeface="Open Sans" panose="020B0606030504020204" pitchFamily="34" charset="0"/>
              </a:rPr>
              <a:t>begin through a desire to increase one’s faith or closeness to God through a specific action</a:t>
            </a:r>
          </a:p>
          <a:p>
            <a:pPr lvl="1"/>
            <a:r>
              <a:rPr lang="en-US" b="0" i="0" u="none" strike="noStrike" dirty="0">
                <a:solidFill>
                  <a:srgbClr val="002856"/>
                </a:solidFill>
                <a:effectLst/>
                <a:latin typeface="Open Sans" panose="020B0606030504020204" pitchFamily="34" charset="0"/>
              </a:rPr>
              <a:t>Strong appeal which they make to man’s emotions</a:t>
            </a:r>
          </a:p>
          <a:p>
            <a:pPr lvl="1"/>
            <a:r>
              <a:rPr lang="en-US" dirty="0">
                <a:solidFill>
                  <a:srgbClr val="002856"/>
                </a:solidFill>
                <a:latin typeface="Open Sans" panose="020B0606030504020204" pitchFamily="34" charset="0"/>
              </a:rPr>
              <a:t>S</a:t>
            </a:r>
            <a:r>
              <a:rPr lang="en-US" b="0" i="0" u="none" strike="noStrike" dirty="0">
                <a:solidFill>
                  <a:srgbClr val="002856"/>
                </a:solidFill>
                <a:effectLst/>
                <a:latin typeface="Open Sans" panose="020B0606030504020204" pitchFamily="34" charset="0"/>
              </a:rPr>
              <a:t>implicity of form which puts them within the reach of all</a:t>
            </a:r>
          </a:p>
          <a:p>
            <a:pPr lvl="1"/>
            <a:r>
              <a:rPr lang="en-US" dirty="0">
                <a:solidFill>
                  <a:srgbClr val="002856"/>
                </a:solidFill>
                <a:latin typeface="Open Sans" panose="020B0606030504020204" pitchFamily="34" charset="0"/>
              </a:rPr>
              <a:t>S</a:t>
            </a:r>
            <a:r>
              <a:rPr lang="en-US" b="0" i="0" u="none" strike="noStrike" dirty="0">
                <a:solidFill>
                  <a:srgbClr val="002856"/>
                </a:solidFill>
                <a:effectLst/>
                <a:latin typeface="Open Sans" panose="020B0606030504020204" pitchFamily="34" charset="0"/>
              </a:rPr>
              <a:t>timulus of association with many others in the same good work</a:t>
            </a:r>
          </a:p>
          <a:p>
            <a:pPr lvl="1"/>
            <a:r>
              <a:rPr lang="en-US" dirty="0">
                <a:solidFill>
                  <a:srgbClr val="002856"/>
                </a:solidFill>
                <a:latin typeface="Open Sans" panose="020B0606030504020204" pitchFamily="34" charset="0"/>
              </a:rPr>
              <a:t>D</a:t>
            </a:r>
            <a:r>
              <a:rPr lang="en-US" b="0" i="0" u="none" strike="noStrike" dirty="0">
                <a:solidFill>
                  <a:srgbClr val="002856"/>
                </a:solidFill>
                <a:effectLst/>
                <a:latin typeface="Open Sans" panose="020B0606030504020204" pitchFamily="34" charset="0"/>
              </a:rPr>
              <a:t>erivation from the example of </a:t>
            </a:r>
            <a:r>
              <a:rPr lang="en-US" dirty="0">
                <a:solidFill>
                  <a:srgbClr val="002856"/>
                </a:solidFill>
                <a:latin typeface="Open Sans" panose="020B0606030504020204" pitchFamily="34" charset="0"/>
              </a:rPr>
              <a:t>saints</a:t>
            </a:r>
            <a:endParaRPr lang="en-US" dirty="0"/>
          </a:p>
          <a:p>
            <a:r>
              <a:rPr lang="en-US" dirty="0"/>
              <a:t>Examples: Adoration of the Blessed Sacrament, devotion to Mary, devotion to the Rosary, the Psalms, the Holy Land, the Immaculate and Sacred Hearts, First Saturdays, First Fridays, etc.</a:t>
            </a:r>
          </a:p>
        </p:txBody>
      </p:sp>
    </p:spTree>
    <p:extLst>
      <p:ext uri="{BB962C8B-B14F-4D97-AF65-F5344CB8AC3E}">
        <p14:creationId xmlns:p14="http://schemas.microsoft.com/office/powerpoint/2010/main" val="2286746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FC4C2-AF09-6D0A-9A43-EA93A1DF58E2}"/>
              </a:ext>
            </a:extLst>
          </p:cNvPr>
          <p:cNvSpPr>
            <a:spLocks noGrp="1"/>
          </p:cNvSpPr>
          <p:nvPr>
            <p:ph type="title"/>
          </p:nvPr>
        </p:nvSpPr>
        <p:spPr/>
        <p:txBody>
          <a:bodyPr/>
          <a:lstStyle/>
          <a:p>
            <a:r>
              <a:rPr lang="en-US" dirty="0"/>
              <a:t>Sample Devotions</a:t>
            </a:r>
          </a:p>
        </p:txBody>
      </p:sp>
      <p:sp>
        <p:nvSpPr>
          <p:cNvPr id="3" name="Content Placeholder 2">
            <a:extLst>
              <a:ext uri="{FF2B5EF4-FFF2-40B4-BE49-F238E27FC236}">
                <a16:creationId xmlns:a16="http://schemas.microsoft.com/office/drawing/2014/main" id="{89332E2A-6607-3849-E17A-CBED5F6EB1CA}"/>
              </a:ext>
            </a:extLst>
          </p:cNvPr>
          <p:cNvSpPr>
            <a:spLocks noGrp="1"/>
          </p:cNvSpPr>
          <p:nvPr>
            <p:ph idx="1"/>
          </p:nvPr>
        </p:nvSpPr>
        <p:spPr/>
        <p:txBody>
          <a:bodyPr/>
          <a:lstStyle/>
          <a:p>
            <a:r>
              <a:rPr lang="en-US" dirty="0"/>
              <a:t>Adoration of the Blessed Sacrament</a:t>
            </a:r>
          </a:p>
          <a:p>
            <a:r>
              <a:rPr lang="en-US" dirty="0"/>
              <a:t>Mary (many forms)</a:t>
            </a:r>
          </a:p>
          <a:p>
            <a:r>
              <a:rPr lang="en-US" dirty="0"/>
              <a:t>The Holy Rosary</a:t>
            </a:r>
          </a:p>
          <a:p>
            <a:r>
              <a:rPr lang="en-US" dirty="0"/>
              <a:t>First Fridays/First Saturdays</a:t>
            </a:r>
          </a:p>
          <a:p>
            <a:r>
              <a:rPr lang="en-US" dirty="0"/>
              <a:t>Preservation of the Holy Land</a:t>
            </a:r>
          </a:p>
          <a:p>
            <a:r>
              <a:rPr lang="en-US" dirty="0"/>
              <a:t>Sacred Heart</a:t>
            </a:r>
          </a:p>
          <a:p>
            <a:r>
              <a:rPr lang="en-US" dirty="0"/>
              <a:t>Immaculate Heart</a:t>
            </a:r>
          </a:p>
          <a:p>
            <a:r>
              <a:rPr lang="en-US" dirty="0"/>
              <a:t>Particular Saint, such as Saint Kateri, Padre Pio</a:t>
            </a:r>
          </a:p>
          <a:p>
            <a:endParaRPr lang="en-US" dirty="0"/>
          </a:p>
        </p:txBody>
      </p:sp>
    </p:spTree>
    <p:extLst>
      <p:ext uri="{BB962C8B-B14F-4D97-AF65-F5344CB8AC3E}">
        <p14:creationId xmlns:p14="http://schemas.microsoft.com/office/powerpoint/2010/main" val="2200317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5ED135F5-E319-3B51-3356-E01C005550E1}"/>
              </a:ext>
            </a:extLst>
          </p:cNvPr>
          <p:cNvSpPr>
            <a:spLocks noGrp="1" noChangeArrowheads="1"/>
          </p:cNvSpPr>
          <p:nvPr>
            <p:ph type="title"/>
          </p:nvPr>
        </p:nvSpPr>
        <p:spPr>
          <a:xfrm>
            <a:off x="609600" y="609600"/>
            <a:ext cx="6348413" cy="1320800"/>
          </a:xfrm>
        </p:spPr>
        <p:txBody>
          <a:bodyPr/>
          <a:lstStyle/>
          <a:p>
            <a:r>
              <a:rPr lang="en-US" altLang="en-US"/>
              <a:t>What are Sacramentals?</a:t>
            </a:r>
          </a:p>
        </p:txBody>
      </p:sp>
      <p:sp>
        <p:nvSpPr>
          <p:cNvPr id="21506" name="Text Placeholder 2">
            <a:extLst>
              <a:ext uri="{FF2B5EF4-FFF2-40B4-BE49-F238E27FC236}">
                <a16:creationId xmlns:a16="http://schemas.microsoft.com/office/drawing/2014/main" id="{B1455B52-7492-7584-962B-554DB971546D}"/>
              </a:ext>
            </a:extLst>
          </p:cNvPr>
          <p:cNvSpPr>
            <a:spLocks noGrp="1" noChangeArrowheads="1"/>
          </p:cNvSpPr>
          <p:nvPr>
            <p:ph type="body" idx="1"/>
          </p:nvPr>
        </p:nvSpPr>
        <p:spPr>
          <a:xfrm>
            <a:off x="609599" y="1642268"/>
            <a:ext cx="3090863" cy="576263"/>
          </a:xfrm>
        </p:spPr>
        <p:txBody>
          <a:bodyPr/>
          <a:lstStyle/>
          <a:p>
            <a:r>
              <a:rPr lang="en-US" altLang="en-US" dirty="0"/>
              <a:t>         A gift!</a:t>
            </a:r>
          </a:p>
        </p:txBody>
      </p:sp>
      <p:sp>
        <p:nvSpPr>
          <p:cNvPr id="4" name="Content Placeholder 3">
            <a:extLst>
              <a:ext uri="{FF2B5EF4-FFF2-40B4-BE49-F238E27FC236}">
                <a16:creationId xmlns:a16="http://schemas.microsoft.com/office/drawing/2014/main" id="{09106ED9-1C89-36DF-D82E-9CDF3B5F2D94}"/>
              </a:ext>
            </a:extLst>
          </p:cNvPr>
          <p:cNvSpPr>
            <a:spLocks noGrp="1"/>
          </p:cNvSpPr>
          <p:nvPr>
            <p:ph sz="half" idx="2"/>
          </p:nvPr>
        </p:nvSpPr>
        <p:spPr>
          <a:xfrm>
            <a:off x="588168" y="2551113"/>
            <a:ext cx="3090863" cy="3630612"/>
          </a:xfrm>
        </p:spPr>
        <p:txBody>
          <a:bodyPr>
            <a:normAutofit lnSpcReduction="10000"/>
          </a:bodyPr>
          <a:lstStyle/>
          <a:p>
            <a:pPr>
              <a:buFont typeface="Wingdings 3" panose="05040102010807070707" pitchFamily="18" charset="2"/>
              <a:buChar char=""/>
              <a:defRPr/>
            </a:pPr>
            <a:r>
              <a:rPr lang="en-US" dirty="0"/>
              <a:t>“…These are sacred signs which bear a resemblance to the sacraments, and various occasions in life are rendered holy.” (CCC 1667)</a:t>
            </a:r>
          </a:p>
          <a:p>
            <a:pPr>
              <a:buFont typeface="Wingdings 3" panose="05040102010807070707" pitchFamily="18" charset="2"/>
              <a:buChar char=""/>
              <a:defRPr/>
            </a:pPr>
            <a:r>
              <a:rPr lang="en-US" dirty="0"/>
              <a:t>Sacramentals do not confer grace but they prepare us to receive grace and dispose us to cooperate with it (CCC 1670)</a:t>
            </a:r>
          </a:p>
          <a:p>
            <a:pPr>
              <a:buFont typeface="Wingdings 3" panose="05040102010807070707" pitchFamily="18" charset="2"/>
              <a:buChar char=""/>
              <a:defRPr/>
            </a:pPr>
            <a:endParaRPr lang="en-US" dirty="0"/>
          </a:p>
          <a:p>
            <a:pPr>
              <a:buFont typeface="Wingdings 3" panose="05040102010807070707" pitchFamily="18" charset="2"/>
              <a:buChar char=""/>
              <a:defRPr/>
            </a:pPr>
            <a:endParaRPr lang="en-US" dirty="0"/>
          </a:p>
        </p:txBody>
      </p:sp>
      <p:pic>
        <p:nvPicPr>
          <p:cNvPr id="21509" name="Content Placeholder 6">
            <a:extLst>
              <a:ext uri="{FF2B5EF4-FFF2-40B4-BE49-F238E27FC236}">
                <a16:creationId xmlns:a16="http://schemas.microsoft.com/office/drawing/2014/main" id="{9406C460-A6C9-E4CE-EEF6-003DA50DCDEE}"/>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3867150" y="4356100"/>
            <a:ext cx="3090863" cy="66675"/>
          </a:xfrm>
        </p:spPr>
      </p:pic>
      <p:pic>
        <p:nvPicPr>
          <p:cNvPr id="21510" name="Picture 7">
            <a:extLst>
              <a:ext uri="{FF2B5EF4-FFF2-40B4-BE49-F238E27FC236}">
                <a16:creationId xmlns:a16="http://schemas.microsoft.com/office/drawing/2014/main" id="{1067C440-04D5-A11B-C0B5-7F0F923B9B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9850" y="2736850"/>
            <a:ext cx="175895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8">
            <a:extLst>
              <a:ext uri="{FF2B5EF4-FFF2-40B4-BE49-F238E27FC236}">
                <a16:creationId xmlns:a16="http://schemas.microsoft.com/office/drawing/2014/main" id="{8B2AFFA5-2217-53DC-8CA2-64505C66B5B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5257800"/>
            <a:ext cx="2286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9">
            <a:extLst>
              <a:ext uri="{FF2B5EF4-FFF2-40B4-BE49-F238E27FC236}">
                <a16:creationId xmlns:a16="http://schemas.microsoft.com/office/drawing/2014/main" id="{639BF6D6-B530-B231-1A4F-67E11D72BDD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05525" y="3362325"/>
            <a:ext cx="9048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DB70DCE3-1219-A97C-F6A3-2A4ED937F8C2}"/>
              </a:ext>
            </a:extLst>
          </p:cNvPr>
          <p:cNvSpPr>
            <a:spLocks noGrp="1" noChangeArrowheads="1"/>
          </p:cNvSpPr>
          <p:nvPr>
            <p:ph type="title"/>
          </p:nvPr>
        </p:nvSpPr>
        <p:spPr/>
        <p:txBody>
          <a:bodyPr/>
          <a:lstStyle/>
          <a:p>
            <a:pPr eaLnBrk="1" hangingPunct="1"/>
            <a:r>
              <a:rPr lang="en-US" altLang="en-US"/>
              <a:t>Sacramentals</a:t>
            </a:r>
          </a:p>
        </p:txBody>
      </p:sp>
      <p:sp>
        <p:nvSpPr>
          <p:cNvPr id="23554" name="Content Placeholder 2">
            <a:extLst>
              <a:ext uri="{FF2B5EF4-FFF2-40B4-BE49-F238E27FC236}">
                <a16:creationId xmlns:a16="http://schemas.microsoft.com/office/drawing/2014/main" id="{E51381C2-22D1-7DC6-DBD1-5917F9F00D80}"/>
              </a:ext>
            </a:extLst>
          </p:cNvPr>
          <p:cNvSpPr>
            <a:spLocks noGrp="1" noChangeArrowheads="1"/>
          </p:cNvSpPr>
          <p:nvPr>
            <p:ph idx="1"/>
          </p:nvPr>
        </p:nvSpPr>
        <p:spPr>
          <a:xfrm>
            <a:off x="591519" y="1909736"/>
            <a:ext cx="6348413" cy="4186264"/>
          </a:xfrm>
        </p:spPr>
        <p:txBody>
          <a:bodyPr/>
          <a:lstStyle/>
          <a:p>
            <a:pPr eaLnBrk="1" hangingPunct="1"/>
            <a:r>
              <a:rPr lang="en-US" altLang="en-US" sz="2400" dirty="0"/>
              <a:t>Not instituted by God, as are Sacraments</a:t>
            </a:r>
          </a:p>
          <a:p>
            <a:pPr eaLnBrk="1" hangingPunct="1"/>
            <a:r>
              <a:rPr lang="en-US" altLang="en-US" sz="2400" dirty="0"/>
              <a:t>Do not convey Christ’s grace in the way that Sacraments do</a:t>
            </a:r>
          </a:p>
          <a:p>
            <a:pPr eaLnBrk="1" hangingPunct="1"/>
            <a:r>
              <a:rPr lang="en-US" altLang="en-US" sz="2400" dirty="0"/>
              <a:t>Instituted by the Church and symbolize the effects that come about primarily through the prayers of the Church</a:t>
            </a:r>
          </a:p>
          <a:p>
            <a:pPr eaLnBrk="1" hangingPunct="1"/>
            <a:r>
              <a:rPr lang="en-US" altLang="en-US" sz="2400" dirty="0"/>
              <a:t>They open us to God’s grace in a way that surpasses our personal prayer</a:t>
            </a:r>
          </a:p>
          <a:p>
            <a:pPr eaLnBrk="1" hangingPunct="1"/>
            <a:r>
              <a:rPr lang="en-US" altLang="en-US" sz="2400" dirty="0"/>
              <a:t>Two classifications – blessings and blessed objects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56E07569-5E88-69C9-7337-D82E6F4A7934}"/>
              </a:ext>
            </a:extLst>
          </p:cNvPr>
          <p:cNvSpPr>
            <a:spLocks noGrp="1" noChangeArrowheads="1"/>
          </p:cNvSpPr>
          <p:nvPr>
            <p:ph type="title"/>
          </p:nvPr>
        </p:nvSpPr>
        <p:spPr/>
        <p:txBody>
          <a:bodyPr/>
          <a:lstStyle/>
          <a:p>
            <a:r>
              <a:rPr lang="en-US" altLang="en-US" dirty="0"/>
              <a:t>Why Have Sacramentals?</a:t>
            </a:r>
          </a:p>
        </p:txBody>
      </p:sp>
      <p:sp>
        <p:nvSpPr>
          <p:cNvPr id="25602" name="Content Placeholder 2">
            <a:extLst>
              <a:ext uri="{FF2B5EF4-FFF2-40B4-BE49-F238E27FC236}">
                <a16:creationId xmlns:a16="http://schemas.microsoft.com/office/drawing/2014/main" id="{6097995E-4A75-D06C-9F5E-4CD58A4E8190}"/>
              </a:ext>
            </a:extLst>
          </p:cNvPr>
          <p:cNvSpPr>
            <a:spLocks noGrp="1" noChangeArrowheads="1"/>
          </p:cNvSpPr>
          <p:nvPr>
            <p:ph idx="1"/>
          </p:nvPr>
        </p:nvSpPr>
        <p:spPr>
          <a:xfrm>
            <a:off x="609600" y="1676400"/>
            <a:ext cx="6348413" cy="4343400"/>
          </a:xfrm>
        </p:spPr>
        <p:txBody>
          <a:bodyPr/>
          <a:lstStyle/>
          <a:p>
            <a:r>
              <a:rPr lang="en-US" altLang="en-US" sz="3200"/>
              <a:t>Man is a physical AND spiritual being</a:t>
            </a:r>
          </a:p>
          <a:p>
            <a:r>
              <a:rPr lang="en-US" altLang="en-US" sz="3200"/>
              <a:t>They are bridges between realities</a:t>
            </a:r>
          </a:p>
          <a:p>
            <a:r>
              <a:rPr lang="en-US" altLang="en-US" sz="3200"/>
              <a:t>Mankind intuitively seeks elevation toward God</a:t>
            </a:r>
          </a:p>
          <a:p>
            <a:r>
              <a:rPr lang="en-US" altLang="en-US" sz="3200"/>
              <a:t>The Good, the True and the Beautiful are worthy things</a:t>
            </a:r>
          </a:p>
          <a:p>
            <a:endParaRPr lang="en-US" altLang="en-US" sz="3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23037F08-54DB-1C0D-DAD3-260BBA41145F}"/>
              </a:ext>
            </a:extLst>
          </p:cNvPr>
          <p:cNvSpPr>
            <a:spLocks noGrp="1" noChangeArrowheads="1"/>
          </p:cNvSpPr>
          <p:nvPr>
            <p:ph type="title"/>
          </p:nvPr>
        </p:nvSpPr>
        <p:spPr/>
        <p:txBody>
          <a:bodyPr/>
          <a:lstStyle/>
          <a:p>
            <a:pPr eaLnBrk="1" hangingPunct="1"/>
            <a:r>
              <a:rPr lang="en-US" altLang="en-US"/>
              <a:t>Are We Being Superstitious?</a:t>
            </a:r>
          </a:p>
        </p:txBody>
      </p:sp>
      <p:sp>
        <p:nvSpPr>
          <p:cNvPr id="27650" name="Rectangle 3">
            <a:extLst>
              <a:ext uri="{FF2B5EF4-FFF2-40B4-BE49-F238E27FC236}">
                <a16:creationId xmlns:a16="http://schemas.microsoft.com/office/drawing/2014/main" id="{E336E6E2-0C74-F556-7F15-75C075EC4BE4}"/>
              </a:ext>
            </a:extLst>
          </p:cNvPr>
          <p:cNvSpPr>
            <a:spLocks noGrp="1" noChangeArrowheads="1"/>
          </p:cNvSpPr>
          <p:nvPr>
            <p:ph idx="1"/>
          </p:nvPr>
        </p:nvSpPr>
        <p:spPr>
          <a:xfrm>
            <a:off x="609600" y="1752600"/>
            <a:ext cx="6348413" cy="3881438"/>
          </a:xfrm>
        </p:spPr>
        <p:txBody>
          <a:bodyPr/>
          <a:lstStyle/>
          <a:p>
            <a:pPr eaLnBrk="1" hangingPunct="1">
              <a:lnSpc>
                <a:spcPct val="90000"/>
              </a:lnSpc>
            </a:pPr>
            <a:r>
              <a:rPr lang="en-US" altLang="en-US" sz="2400" b="1"/>
              <a:t>A common accusation by Protestants and secularists</a:t>
            </a:r>
          </a:p>
          <a:p>
            <a:pPr eaLnBrk="1" hangingPunct="1">
              <a:lnSpc>
                <a:spcPct val="90000"/>
              </a:lnSpc>
            </a:pPr>
            <a:r>
              <a:rPr lang="en-US" altLang="en-US" sz="2400" b="1"/>
              <a:t>A risk assumed by the ill-catechized or uninformed</a:t>
            </a:r>
          </a:p>
          <a:p>
            <a:pPr eaLnBrk="1" hangingPunct="1">
              <a:lnSpc>
                <a:spcPct val="90000"/>
              </a:lnSpc>
            </a:pPr>
            <a:r>
              <a:rPr lang="en-US" altLang="en-US" sz="2400" b="1"/>
              <a:t>Acts 19:11-12 “And God did extraordinary miracles by the hands of Paul so that handkerchiefs or aprons were carried away from his body to the sick, and diseases left them and the evil spirits came out of them.”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0E6303B5-FDAA-F37E-2ABD-DED71CAA2A8F}"/>
              </a:ext>
            </a:extLst>
          </p:cNvPr>
          <p:cNvSpPr>
            <a:spLocks noGrp="1" noChangeArrowheads="1"/>
          </p:cNvSpPr>
          <p:nvPr>
            <p:ph type="title"/>
          </p:nvPr>
        </p:nvSpPr>
        <p:spPr>
          <a:xfrm>
            <a:off x="609600" y="609600"/>
            <a:ext cx="6348413" cy="1320800"/>
          </a:xfrm>
        </p:spPr>
        <p:txBody>
          <a:bodyPr/>
          <a:lstStyle/>
          <a:p>
            <a:pPr eaLnBrk="1" hangingPunct="1"/>
            <a:r>
              <a:rPr lang="en-US" altLang="en-US"/>
              <a:t>Sample List of Sacramentals</a:t>
            </a:r>
          </a:p>
        </p:txBody>
      </p:sp>
      <p:sp>
        <p:nvSpPr>
          <p:cNvPr id="6146" name="Rectangle 3">
            <a:extLst>
              <a:ext uri="{FF2B5EF4-FFF2-40B4-BE49-F238E27FC236}">
                <a16:creationId xmlns:a16="http://schemas.microsoft.com/office/drawing/2014/main" id="{6634F9B1-A395-BC71-8202-AA21B697C3ED}"/>
              </a:ext>
            </a:extLst>
          </p:cNvPr>
          <p:cNvSpPr>
            <a:spLocks noGrp="1" noChangeArrowheads="1"/>
          </p:cNvSpPr>
          <p:nvPr>
            <p:ph sz="half" idx="1"/>
          </p:nvPr>
        </p:nvSpPr>
        <p:spPr>
          <a:xfrm>
            <a:off x="609600" y="2160588"/>
            <a:ext cx="3087688" cy="3881437"/>
          </a:xfrm>
        </p:spPr>
        <p:txBody>
          <a:bodyPr rtlCol="0">
            <a:normAutofit fontScale="77500" lnSpcReduction="20000"/>
          </a:bodyPr>
          <a:lstStyle/>
          <a:p>
            <a:pPr eaLnBrk="1" fontAlgn="auto" hangingPunct="1">
              <a:spcAft>
                <a:spcPts val="0"/>
              </a:spcAft>
              <a:buFont typeface="Wingdings 3" charset="2"/>
              <a:buChar char=""/>
              <a:defRPr/>
            </a:pPr>
            <a:r>
              <a:rPr lang="en-US" altLang="en-US" sz="2400" dirty="0">
                <a:solidFill>
                  <a:schemeClr val="tx1">
                    <a:lumMod val="75000"/>
                    <a:lumOff val="25000"/>
                  </a:schemeClr>
                </a:solidFill>
              </a:rPr>
              <a:t>Sign of the Cross</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Statues, icons, pictures</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Holy Water</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Incense</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Oils</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Genuflecting and kneeling</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Holy medals</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Holy cards</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Rosaries</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Stained glass windows</a:t>
            </a:r>
          </a:p>
          <a:p>
            <a:pPr eaLnBrk="1" fontAlgn="auto" hangingPunct="1">
              <a:spcAft>
                <a:spcPts val="0"/>
              </a:spcAft>
              <a:buFont typeface="Wingdings 3" charset="2"/>
              <a:buChar char=""/>
              <a:defRPr/>
            </a:pPr>
            <a:endParaRPr lang="en-US" altLang="en-US" sz="2400" dirty="0">
              <a:solidFill>
                <a:schemeClr val="tx1">
                  <a:lumMod val="75000"/>
                  <a:lumOff val="25000"/>
                </a:schemeClr>
              </a:solidFill>
            </a:endParaRPr>
          </a:p>
        </p:txBody>
      </p:sp>
      <p:sp>
        <p:nvSpPr>
          <p:cNvPr id="6147" name="Rectangle 4">
            <a:extLst>
              <a:ext uri="{FF2B5EF4-FFF2-40B4-BE49-F238E27FC236}">
                <a16:creationId xmlns:a16="http://schemas.microsoft.com/office/drawing/2014/main" id="{CD08DABB-BB30-9093-2593-26B8F3F4AEC0}"/>
              </a:ext>
            </a:extLst>
          </p:cNvPr>
          <p:cNvSpPr>
            <a:spLocks noGrp="1" noChangeArrowheads="1"/>
          </p:cNvSpPr>
          <p:nvPr>
            <p:ph sz="half" idx="2"/>
          </p:nvPr>
        </p:nvSpPr>
        <p:spPr>
          <a:xfrm>
            <a:off x="3868738" y="2160588"/>
            <a:ext cx="3089275" cy="3881437"/>
          </a:xfrm>
        </p:spPr>
        <p:txBody>
          <a:bodyPr rtlCol="0">
            <a:normAutofit fontScale="77500" lnSpcReduction="20000"/>
          </a:bodyPr>
          <a:lstStyle/>
          <a:p>
            <a:pPr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rPr>
              <a:t>Crucifixes</a:t>
            </a:r>
          </a:p>
          <a:p>
            <a:pPr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rPr>
              <a:t>Scapulars</a:t>
            </a:r>
          </a:p>
          <a:p>
            <a:pPr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rPr>
              <a:t>Shrines</a:t>
            </a:r>
          </a:p>
          <a:p>
            <a:pPr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rPr>
              <a:t>Relics</a:t>
            </a:r>
          </a:p>
          <a:p>
            <a:pPr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rPr>
              <a:t>Devotions</a:t>
            </a:r>
          </a:p>
          <a:p>
            <a:pPr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rPr>
              <a:t>Candles</a:t>
            </a:r>
          </a:p>
          <a:p>
            <a:pPr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rPr>
              <a:t>Palm leaves and ashes</a:t>
            </a:r>
          </a:p>
          <a:p>
            <a:pPr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rPr>
              <a:t>Sanctuary lamps</a:t>
            </a:r>
          </a:p>
          <a:p>
            <a:pPr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rPr>
              <a:t>Bells</a:t>
            </a:r>
          </a:p>
          <a:p>
            <a:pPr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rPr>
              <a:t>Advent wreaths</a:t>
            </a:r>
          </a:p>
          <a:p>
            <a:pPr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rPr>
              <a:t>Nativity scenes</a:t>
            </a:r>
          </a:p>
          <a:p>
            <a:pPr eaLnBrk="1" fontAlgn="auto" hangingPunct="1">
              <a:lnSpc>
                <a:spcPct val="90000"/>
              </a:lnSpc>
              <a:spcAft>
                <a:spcPts val="0"/>
              </a:spcAft>
              <a:buFont typeface="Wingdings 3" charset="2"/>
              <a:buChar char=""/>
              <a:defRPr/>
            </a:pPr>
            <a:endParaRPr lang="en-US" altLang="en-US" sz="2400" dirty="0">
              <a:solidFill>
                <a:schemeClr val="tx1">
                  <a:lumMod val="75000"/>
                  <a:lumOff val="25000"/>
                </a:schemeClr>
              </a:solidFill>
            </a:endParaRPr>
          </a:p>
          <a:p>
            <a:pPr eaLnBrk="1" fontAlgn="auto" hangingPunct="1">
              <a:lnSpc>
                <a:spcPct val="90000"/>
              </a:lnSpc>
              <a:spcAft>
                <a:spcPts val="0"/>
              </a:spcAft>
              <a:buFont typeface="Wingdings 3" charset="2"/>
              <a:buChar char=""/>
              <a:defRPr/>
            </a:pPr>
            <a:endParaRPr lang="en-US" altLang="en-US" sz="2400" dirty="0">
              <a:solidFill>
                <a:schemeClr val="tx1">
                  <a:lumMod val="75000"/>
                  <a:lumOff val="2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019F033E-9958-A2E7-37CE-AE7309CDD5DE}"/>
              </a:ext>
            </a:extLst>
          </p:cNvPr>
          <p:cNvSpPr>
            <a:spLocks noGrp="1" noChangeArrowheads="1"/>
          </p:cNvSpPr>
          <p:nvPr>
            <p:ph type="title"/>
          </p:nvPr>
        </p:nvSpPr>
        <p:spPr/>
        <p:txBody>
          <a:bodyPr/>
          <a:lstStyle/>
          <a:p>
            <a:pPr eaLnBrk="1" hangingPunct="1"/>
            <a:r>
              <a:rPr lang="en-US" altLang="en-US"/>
              <a:t>Sources</a:t>
            </a:r>
          </a:p>
        </p:txBody>
      </p:sp>
      <p:sp>
        <p:nvSpPr>
          <p:cNvPr id="7170" name="Rectangle 3">
            <a:extLst>
              <a:ext uri="{FF2B5EF4-FFF2-40B4-BE49-F238E27FC236}">
                <a16:creationId xmlns:a16="http://schemas.microsoft.com/office/drawing/2014/main" id="{A01DE2F8-F9DB-3418-512A-D6A3C007FE96}"/>
              </a:ext>
            </a:extLst>
          </p:cNvPr>
          <p:cNvSpPr>
            <a:spLocks noGrp="1" noChangeArrowheads="1"/>
          </p:cNvSpPr>
          <p:nvPr>
            <p:ph idx="1"/>
          </p:nvPr>
        </p:nvSpPr>
        <p:spPr>
          <a:xfrm>
            <a:off x="609600" y="1828800"/>
            <a:ext cx="6348413" cy="4267200"/>
          </a:xfrm>
        </p:spPr>
        <p:txBody>
          <a:bodyPr rtlCol="0">
            <a:normAutofit fontScale="92500" lnSpcReduction="10000"/>
          </a:bodyPr>
          <a:lstStyle/>
          <a:p>
            <a:pPr eaLnBrk="1" fontAlgn="auto" hangingPunct="1">
              <a:lnSpc>
                <a:spcPct val="90000"/>
              </a:lnSpc>
              <a:spcAft>
                <a:spcPts val="0"/>
              </a:spcAft>
              <a:buFont typeface="Wingdings 3" charset="2"/>
              <a:buChar char=""/>
              <a:defRPr/>
            </a:pPr>
            <a:r>
              <a:rPr lang="en-US" altLang="en-US" sz="2800" u="sng" dirty="0">
                <a:solidFill>
                  <a:schemeClr val="tx1">
                    <a:lumMod val="75000"/>
                    <a:lumOff val="25000"/>
                  </a:schemeClr>
                </a:solidFill>
                <a:latin typeface="Arial" panose="020B0604020202020204" pitchFamily="34" charset="0"/>
                <a:cs typeface="Arial" panose="020B0604020202020204" pitchFamily="34" charset="0"/>
              </a:rPr>
              <a:t>Why Do Catholics Do That</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 Kevin Orlin Johnson, </a:t>
            </a:r>
            <a:r>
              <a:rPr lang="en-US" altLang="en-US" sz="2800" dirty="0" err="1">
                <a:solidFill>
                  <a:schemeClr val="tx1">
                    <a:lumMod val="75000"/>
                    <a:lumOff val="25000"/>
                  </a:schemeClr>
                </a:solidFill>
                <a:latin typeface="Arial" panose="020B0604020202020204" pitchFamily="34" charset="0"/>
                <a:cs typeface="Arial" panose="020B0604020202020204" pitchFamily="34" charset="0"/>
              </a:rPr>
              <a:t>Ph.D</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 Ballantine, 1994. </a:t>
            </a:r>
          </a:p>
          <a:p>
            <a:pPr eaLnBrk="1" fontAlgn="auto" hangingPunct="1">
              <a:lnSpc>
                <a:spcPct val="90000"/>
              </a:lnSpc>
              <a:spcAft>
                <a:spcPts val="0"/>
              </a:spcAft>
              <a:buFont typeface="Wingdings 3" charset="2"/>
              <a:buChar char=""/>
              <a:defRPr/>
            </a:pPr>
            <a:r>
              <a:rPr lang="en-US" altLang="en-US" sz="2800" u="sng" dirty="0">
                <a:solidFill>
                  <a:schemeClr val="tx1">
                    <a:lumMod val="75000"/>
                    <a:lumOff val="25000"/>
                  </a:schemeClr>
                </a:solidFill>
                <a:latin typeface="Arial" panose="020B0604020202020204" pitchFamily="34" charset="0"/>
                <a:cs typeface="Arial" panose="020B0604020202020204" pitchFamily="34" charset="0"/>
              </a:rPr>
              <a:t>This is the Faith</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 Canon Francis Ripley, TAN, 2002</a:t>
            </a:r>
          </a:p>
          <a:p>
            <a:pPr eaLnBrk="1" fontAlgn="auto" hangingPunct="1">
              <a:lnSpc>
                <a:spcPct val="90000"/>
              </a:lnSpc>
              <a:spcAft>
                <a:spcPts val="0"/>
              </a:spcAft>
              <a:buFont typeface="Wingdings 3" charset="2"/>
              <a:buChar char=""/>
              <a:defRPr/>
            </a:pPr>
            <a:r>
              <a:rPr lang="en-US" altLang="en-US" sz="2800" u="sng" dirty="0">
                <a:solidFill>
                  <a:schemeClr val="tx1">
                    <a:lumMod val="75000"/>
                    <a:lumOff val="25000"/>
                  </a:schemeClr>
                </a:solidFill>
                <a:latin typeface="Arial" panose="020B0604020202020204" pitchFamily="34" charset="0"/>
                <a:cs typeface="Arial" panose="020B0604020202020204" pitchFamily="34" charset="0"/>
              </a:rPr>
              <a:t>The Privilege of Being Catholic</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 Father Oscar </a:t>
            </a:r>
            <a:r>
              <a:rPr lang="en-US" altLang="en-US" sz="2800" dirty="0" err="1">
                <a:solidFill>
                  <a:schemeClr val="tx1">
                    <a:lumMod val="75000"/>
                    <a:lumOff val="25000"/>
                  </a:schemeClr>
                </a:solidFill>
                <a:latin typeface="Arial" panose="020B0604020202020204" pitchFamily="34" charset="0"/>
                <a:cs typeface="Arial" panose="020B0604020202020204" pitchFamily="34" charset="0"/>
              </a:rPr>
              <a:t>Lukefahr</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 Liguori, 1993</a:t>
            </a:r>
          </a:p>
          <a:p>
            <a:pPr eaLnBrk="1" fontAlgn="auto" hangingPunct="1">
              <a:lnSpc>
                <a:spcPct val="90000"/>
              </a:lnSpc>
              <a:spcAft>
                <a:spcPts val="0"/>
              </a:spcAft>
              <a:buFont typeface="Wingdings 3" charset="2"/>
              <a:buChar char=""/>
              <a:defRPr/>
            </a:pPr>
            <a:r>
              <a:rPr lang="en-US" altLang="en-US" sz="2800" u="sng" dirty="0">
                <a:solidFill>
                  <a:schemeClr val="tx1">
                    <a:lumMod val="75000"/>
                    <a:lumOff val="25000"/>
                  </a:schemeClr>
                </a:solidFill>
                <a:latin typeface="Arial" panose="020B0604020202020204" pitchFamily="34" charset="0"/>
                <a:cs typeface="Arial" panose="020B0604020202020204" pitchFamily="34" charset="0"/>
              </a:rPr>
              <a:t>The Complete Idiot’s Guide to Understanding Catholicism</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 Bob </a:t>
            </a:r>
            <a:r>
              <a:rPr lang="en-US" altLang="en-US" sz="2800" dirty="0" err="1">
                <a:solidFill>
                  <a:schemeClr val="tx1">
                    <a:lumMod val="75000"/>
                    <a:lumOff val="25000"/>
                  </a:schemeClr>
                </a:solidFill>
                <a:latin typeface="Arial" panose="020B0604020202020204" pitchFamily="34" charset="0"/>
                <a:cs typeface="Arial" panose="020B0604020202020204" pitchFamily="34" charset="0"/>
              </a:rPr>
              <a:t>O’Gormand</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 and Mary Faulkner, Alpha, 2002</a:t>
            </a:r>
          </a:p>
          <a:p>
            <a:pPr eaLnBrk="1" fontAlgn="auto" hangingPunct="1">
              <a:lnSpc>
                <a:spcPct val="90000"/>
              </a:lnSpc>
              <a:spcAft>
                <a:spcPts val="0"/>
              </a:spcAft>
              <a:buFont typeface="Wingdings 3" charset="2"/>
              <a:buChar char=""/>
              <a:defRPr/>
            </a:pPr>
            <a:r>
              <a:rPr lang="en-US" altLang="en-US" sz="2800" u="sng" dirty="0">
                <a:solidFill>
                  <a:schemeClr val="tx1">
                    <a:lumMod val="75000"/>
                    <a:lumOff val="25000"/>
                  </a:schemeClr>
                </a:solidFill>
                <a:latin typeface="Arial" panose="020B0604020202020204" pitchFamily="34" charset="0"/>
                <a:cs typeface="Arial" panose="020B0604020202020204" pitchFamily="34" charset="0"/>
              </a:rPr>
              <a:t>Signs of Life</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 Scott Hahn, Image, 2018</a:t>
            </a:r>
          </a:p>
        </p:txBody>
      </p:sp>
    </p:spTree>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{F93FB86C-CCC4-A44A-8A7D-365CAEA056CB}tf10001060</Template>
  <TotalTime>4589</TotalTime>
  <Words>599</Words>
  <Application>Microsoft Macintosh PowerPoint</Application>
  <PresentationFormat>On-screen Show (4:3)</PresentationFormat>
  <Paragraphs>84</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Open Sans</vt:lpstr>
      <vt:lpstr>Times New Roman</vt:lpstr>
      <vt:lpstr>Trebuchet MS</vt:lpstr>
      <vt:lpstr>Wingdings 3</vt:lpstr>
      <vt:lpstr>Facet</vt:lpstr>
      <vt:lpstr>Catholic Peculiarities</vt:lpstr>
      <vt:lpstr>What Are Devotions?</vt:lpstr>
      <vt:lpstr>Sample Devotions</vt:lpstr>
      <vt:lpstr>What are Sacramentals?</vt:lpstr>
      <vt:lpstr>Sacramentals</vt:lpstr>
      <vt:lpstr>Why Have Sacramentals?</vt:lpstr>
      <vt:lpstr>Are We Being Superstitious?</vt:lpstr>
      <vt:lpstr>Sample List of Sacramentals</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Crichton</dc:creator>
  <cp:lastModifiedBy>Teresa Crichton</cp:lastModifiedBy>
  <cp:revision>41</cp:revision>
  <cp:lastPrinted>2021-04-16T21:27:16Z</cp:lastPrinted>
  <dcterms:created xsi:type="dcterms:W3CDTF">2005-10-11T23:01:49Z</dcterms:created>
  <dcterms:modified xsi:type="dcterms:W3CDTF">2023-02-20T14:51:17Z</dcterms:modified>
</cp:coreProperties>
</file>