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0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0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0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4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4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4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78EA-05F0-44DB-99D3-2FE123BB4C80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E0BC-7550-4466-BDEC-4DF5D732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aptism of Jesus: What Happened and Why? - Catholicism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603" y="828336"/>
            <a:ext cx="8171997" cy="528626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EF9104-C8DD-4093-8711-037D2CFA456D}"/>
              </a:ext>
            </a:extLst>
          </p:cNvPr>
          <p:cNvSpPr txBox="1"/>
          <p:nvPr/>
        </p:nvSpPr>
        <p:spPr>
          <a:xfrm>
            <a:off x="831908" y="6308521"/>
            <a:ext cx="1052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Baptism makes us new creatures, capable of sharing the life of the Blessed Trinity</a:t>
            </a:r>
          </a:p>
        </p:txBody>
      </p:sp>
    </p:spTree>
    <p:extLst>
      <p:ext uri="{BB962C8B-B14F-4D97-AF65-F5344CB8AC3E}">
        <p14:creationId xmlns:p14="http://schemas.microsoft.com/office/powerpoint/2010/main" val="348759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116" y="184772"/>
            <a:ext cx="5841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 did not require to do penance; He was without sin</a:t>
            </a:r>
            <a:r>
              <a:rPr lang="en-US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444" y="681842"/>
            <a:ext cx="6591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 had taken our sins upon Him to </a:t>
            </a:r>
            <a:r>
              <a:rPr lang="en-US" sz="2400" dirty="0">
                <a:solidFill>
                  <a:srgbClr val="C00000"/>
                </a:solidFill>
              </a:rPr>
              <a:t>atone</a:t>
            </a:r>
            <a:r>
              <a:rPr lang="en-US" sz="2400" dirty="0"/>
              <a:t> for them.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600" y="1381043"/>
            <a:ext cx="758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Therefore, He humbled himself. Placed Himself on a level with sinners.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534" y="2019378"/>
            <a:ext cx="9212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 obediently subjected Himself to be baptized, as He had submitted to be circumcised and presented in the Temple.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4132" y="3038323"/>
            <a:ext cx="717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divine lesson in</a:t>
            </a:r>
            <a:r>
              <a:rPr lang="en-US" sz="2000" b="1" dirty="0"/>
              <a:t> Humility </a:t>
            </a:r>
            <a:r>
              <a:rPr lang="en-US" sz="2000" dirty="0"/>
              <a:t>and </a:t>
            </a:r>
            <a:r>
              <a:rPr lang="en-US" sz="2000" b="1" dirty="0"/>
              <a:t>Obedience</a:t>
            </a:r>
            <a:r>
              <a:rPr lang="en-US" sz="2000" dirty="0"/>
              <a:t>, that we fulfill </a:t>
            </a:r>
            <a:r>
              <a:rPr lang="en-US" sz="2000" b="1" dirty="0"/>
              <a:t>Justice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560" y="3791312"/>
            <a:ext cx="6736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sanctified </a:t>
            </a:r>
            <a:r>
              <a:rPr lang="en-US" sz="2800" dirty="0">
                <a:solidFill>
                  <a:srgbClr val="0070C0"/>
                </a:solidFill>
              </a:rPr>
              <a:t>water</a:t>
            </a:r>
            <a:r>
              <a:rPr lang="en-US" sz="2800" dirty="0"/>
              <a:t> and gave it the power of purifying and sanctifying the soul of man.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116" y="5220491"/>
            <a:ext cx="5417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freed from </a:t>
            </a:r>
            <a:r>
              <a:rPr lang="en-US" sz="2000" dirty="0">
                <a:solidFill>
                  <a:srgbClr val="C00000"/>
                </a:solidFill>
              </a:rPr>
              <a:t>sin</a:t>
            </a:r>
            <a:r>
              <a:rPr lang="en-US" sz="2000" dirty="0"/>
              <a:t> and reborn as sons of God.</a:t>
            </a:r>
          </a:p>
        </p:txBody>
      </p:sp>
      <p:pic>
        <p:nvPicPr>
          <p:cNvPr id="2050" name="Picture 2" descr="Pope opens Vatican Holy Door to start Holy Year | The Times of Isra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541" y="4574153"/>
            <a:ext cx="3145062" cy="2092897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10341" y="6002589"/>
            <a:ext cx="73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the door which gives access to the other Sacraments.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963" y="231136"/>
            <a:ext cx="2466975" cy="184785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2054" name="Picture 6" descr="Baptism | First United Methodist Chur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982" y="2585728"/>
            <a:ext cx="2895600" cy="1581151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1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EF9104-C8DD-4093-8711-037D2CFA456D}"/>
              </a:ext>
            </a:extLst>
          </p:cNvPr>
          <p:cNvSpPr txBox="1"/>
          <p:nvPr/>
        </p:nvSpPr>
        <p:spPr>
          <a:xfrm>
            <a:off x="345346" y="6061045"/>
            <a:ext cx="1052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Church handing on the grace of Pentecost</a:t>
            </a:r>
          </a:p>
        </p:txBody>
      </p:sp>
      <p:pic>
        <p:nvPicPr>
          <p:cNvPr id="3" name="Picture 2" descr="6th Sunday of Easter (Year A) | Angelus News">
            <a:extLst>
              <a:ext uri="{FF2B5EF4-FFF2-40B4-BE49-F238E27FC236}">
                <a16:creationId xmlns:a16="http://schemas.microsoft.com/office/drawing/2014/main" id="{1137A7B7-0945-48C1-AFA8-5912B1FDF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918" y="796955"/>
            <a:ext cx="9033146" cy="5058562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92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132" y="192741"/>
            <a:ext cx="8280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 indelible effect of the anointing of the Holy Spirit, unrepeatable as with Baptism and Holy Orders</a:t>
            </a:r>
            <a:r>
              <a:rPr lang="en-US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789" y="1054151"/>
            <a:ext cx="866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clothing a Christian with the power from on high to bear witness.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4132" y="1653894"/>
            <a:ext cx="7588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Ex </a:t>
            </a:r>
            <a:r>
              <a:rPr lang="en-US" sz="2000" b="1" dirty="0" err="1"/>
              <a:t>opere</a:t>
            </a:r>
            <a:r>
              <a:rPr lang="en-US" sz="2000" b="1" dirty="0"/>
              <a:t> </a:t>
            </a:r>
            <a:r>
              <a:rPr lang="en-US" sz="2000" b="1" dirty="0" err="1"/>
              <a:t>operato</a:t>
            </a:r>
            <a:r>
              <a:rPr lang="en-US" sz="2000" b="1" dirty="0"/>
              <a:t>; by the very fact of the action performed.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789" y="2297103"/>
            <a:ext cx="7491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increase and deepening of baptismal grace.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426" y="3091860"/>
            <a:ext cx="5163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Increases the Gifts of the Holy Spirit within us.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560" y="3791312"/>
            <a:ext cx="67360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anointing with the laying on of hands, “</a:t>
            </a:r>
            <a:r>
              <a:rPr lang="en-US" sz="2800" dirty="0" err="1"/>
              <a:t>Accipe</a:t>
            </a:r>
            <a:r>
              <a:rPr lang="en-US" sz="2800" dirty="0"/>
              <a:t> </a:t>
            </a:r>
            <a:r>
              <a:rPr lang="en-US" sz="2800" dirty="0" err="1"/>
              <a:t>signaculum</a:t>
            </a:r>
            <a:r>
              <a:rPr lang="en-US" sz="2800" dirty="0"/>
              <a:t> </a:t>
            </a:r>
            <a:r>
              <a:rPr lang="en-US" sz="2800" dirty="0" err="1"/>
              <a:t>doni</a:t>
            </a:r>
            <a:r>
              <a:rPr lang="en-US" sz="2800" dirty="0"/>
              <a:t> </a:t>
            </a:r>
            <a:r>
              <a:rPr lang="en-US" sz="2800" dirty="0" err="1"/>
              <a:t>Spirtus</a:t>
            </a:r>
            <a:r>
              <a:rPr lang="en-US" sz="2800" dirty="0"/>
              <a:t> Sancti.”</a:t>
            </a:r>
          </a:p>
          <a:p>
            <a:r>
              <a:rPr lang="en-US" dirty="0"/>
              <a:t>- </a:t>
            </a:r>
            <a:r>
              <a:rPr lang="en-US" sz="1600" dirty="0"/>
              <a:t>Be sealed with the Gift of the Holy Spirit.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560" y="5518865"/>
            <a:ext cx="6839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Then they laid hands on them and they received the Holy Spirit.  Acts 8:14-17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00" y="321411"/>
            <a:ext cx="1662967" cy="1332483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459" y="4776337"/>
            <a:ext cx="1941482" cy="1941482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01" y="1930049"/>
            <a:ext cx="3968119" cy="261665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16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243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Dickinson, Deacon Thomas</cp:lastModifiedBy>
  <cp:revision>19</cp:revision>
  <dcterms:created xsi:type="dcterms:W3CDTF">2021-01-17T21:25:25Z</dcterms:created>
  <dcterms:modified xsi:type="dcterms:W3CDTF">2021-01-21T19:42:51Z</dcterms:modified>
</cp:coreProperties>
</file>