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media/image1.jpeg" ContentType="image/jpeg"/>
  <Override PartName="/ppt/media/image2.jpeg" ContentType="image/jpeg"/>
  <Override PartName="/ppt/theme/theme2.xml" ContentType="application/vnd.openxmlformats-officedocument.theme+xml"/>
  <Override PartName="/ppt/media/image3.jpeg" ContentType="image/jpeg"/>
  <Override PartName="/ppt/media/image4.jpeg" ContentType="image/jpe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E5EE"/>
          </a:solidFill>
        </a:fill>
      </a:tcStyle>
    </a:wholeTbl>
    <a:band2H>
      <a:tcTxStyle b="def" i="def"/>
      <a:tcStyle>
        <a:tcBdr/>
        <a:fill>
          <a:solidFill>
            <a:srgbClr val="EEF2F7"/>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w Cen MT"/>
          <a:ea typeface="Tw Cen MT"/>
          <a:cs typeface="Tw Cen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w Cen MT"/>
          <a:ea typeface="Tw Cen MT"/>
          <a:cs typeface="Tw Cen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4" name="Shape 94"/>
          <p:cNvSpPr/>
          <p:nvPr>
            <p:ph type="sldImg"/>
          </p:nvPr>
        </p:nvSpPr>
        <p:spPr>
          <a:xfrm>
            <a:off x="1143000" y="685800"/>
            <a:ext cx="4572000" cy="3429000"/>
          </a:xfrm>
          <a:prstGeom prst="rect">
            <a:avLst/>
          </a:prstGeom>
        </p:spPr>
        <p:txBody>
          <a:bodyPr/>
          <a:lstStyle/>
          <a:p>
            <a:pPr/>
          </a:p>
        </p:txBody>
      </p:sp>
      <p:sp>
        <p:nvSpPr>
          <p:cNvPr id="95" name="Shape 9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bg>
      <p:bgPr>
        <a:solidFill>
          <a:srgbClr val="775F55"/>
        </a:solidFill>
      </p:bgPr>
    </p:bg>
    <p:spTree>
      <p:nvGrpSpPr>
        <p:cNvPr id="1" name=""/>
        <p:cNvGrpSpPr/>
        <p:nvPr/>
      </p:nvGrpSpPr>
      <p:grpSpPr>
        <a:xfrm>
          <a:off x="0" y="0"/>
          <a:ext cx="0" cy="0"/>
          <a:chOff x="0" y="0"/>
          <a:chExt cx="0" cy="0"/>
        </a:xfrm>
      </p:grpSpPr>
      <p:sp>
        <p:nvSpPr>
          <p:cNvPr id="21" name="Rectangle"/>
          <p:cNvSpPr/>
          <p:nvPr/>
        </p:nvSpPr>
        <p:spPr>
          <a:xfrm>
            <a:off x="-1" y="5970587"/>
            <a:ext cx="9144002" cy="887413"/>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22" name="Rectangle"/>
          <p:cNvSpPr/>
          <p:nvPr/>
        </p:nvSpPr>
        <p:spPr>
          <a:xfrm>
            <a:off x="-9526" y="6053137"/>
            <a:ext cx="2249489" cy="712789"/>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23" name="Rectangle"/>
          <p:cNvSpPr/>
          <p:nvPr/>
        </p:nvSpPr>
        <p:spPr>
          <a:xfrm>
            <a:off x="2359025" y="6043612"/>
            <a:ext cx="6784975" cy="714376"/>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24" name="Slide Number"/>
          <p:cNvSpPr txBox="1"/>
          <p:nvPr>
            <p:ph type="sldNum" sz="quarter" idx="2"/>
          </p:nvPr>
        </p:nvSpPr>
        <p:spPr>
          <a:xfrm>
            <a:off x="8273660" y="278129"/>
            <a:ext cx="292880" cy="281941"/>
          </a:xfrm>
          <a:prstGeom prst="rect">
            <a:avLst/>
          </a:prstGeom>
        </p:spPr>
        <p:txBody>
          <a:bodyPr/>
          <a:lstStyle>
            <a:lvl1pPr>
              <a:defRPr>
                <a:solidFill>
                  <a:srgbClr val="EBDDC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1" name="Rectangle"/>
          <p:cNvSpPr/>
          <p:nvPr/>
        </p:nvSpPr>
        <p:spPr>
          <a:xfrm>
            <a:off x="-1" y="1523999"/>
            <a:ext cx="9144002" cy="1143002"/>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32" name="Rectangle"/>
          <p:cNvSpPr/>
          <p:nvPr/>
        </p:nvSpPr>
        <p:spPr>
          <a:xfrm>
            <a:off x="0" y="1600200"/>
            <a:ext cx="1295400" cy="990600"/>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33" name="Rectangle"/>
          <p:cNvSpPr/>
          <p:nvPr/>
        </p:nvSpPr>
        <p:spPr>
          <a:xfrm>
            <a:off x="1371600" y="1600200"/>
            <a:ext cx="7772400" cy="990600"/>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34" name="Title Text"/>
          <p:cNvSpPr txBox="1"/>
          <p:nvPr>
            <p:ph type="title"/>
          </p:nvPr>
        </p:nvSpPr>
        <p:spPr>
          <a:xfrm>
            <a:off x="609600" y="228600"/>
            <a:ext cx="8153400" cy="990600"/>
          </a:xfrm>
          <a:prstGeom prst="rect">
            <a:avLst/>
          </a:prstGeom>
        </p:spPr>
        <p:txBody>
          <a:bodyPr>
            <a:normAutofit fontScale="100000" lnSpcReduction="0"/>
          </a:bodyPr>
          <a:lstStyle/>
          <a:p>
            <a:pPr/>
            <a:r>
              <a:t>Title Text</a:t>
            </a:r>
          </a:p>
        </p:txBody>
      </p:sp>
      <p:sp>
        <p:nvSpPr>
          <p:cNvPr id="35" name="Body Level One…"/>
          <p:cNvSpPr txBox="1"/>
          <p:nvPr>
            <p:ph type="body" idx="1"/>
          </p:nvPr>
        </p:nvSpPr>
        <p:spPr>
          <a:xfrm>
            <a:off x="612775" y="1600200"/>
            <a:ext cx="8153400" cy="4525963"/>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36" name="Slide Number"/>
          <p:cNvSpPr txBox="1"/>
          <p:nvPr>
            <p:ph type="sldNum" sz="quarter" idx="2"/>
          </p:nvPr>
        </p:nvSpPr>
        <p:spPr>
          <a:xfrm>
            <a:off x="433853" y="1886267"/>
            <a:ext cx="427694" cy="434341"/>
          </a:xfrm>
          <a:prstGeom prst="rect">
            <a:avLst/>
          </a:prstGeom>
        </p:spPr>
        <p:txBody>
          <a:bodyPr/>
          <a:lstStyle>
            <a:lvl1pPr>
              <a:defRPr sz="24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43" name="Title Text"/>
          <p:cNvSpPr txBox="1"/>
          <p:nvPr>
            <p:ph type="title"/>
          </p:nvPr>
        </p:nvSpPr>
        <p:spPr>
          <a:xfrm>
            <a:off x="609600" y="228600"/>
            <a:ext cx="8153400" cy="990600"/>
          </a:xfrm>
          <a:prstGeom prst="rect">
            <a:avLst/>
          </a:prstGeom>
        </p:spPr>
        <p:txBody>
          <a:bodyPr>
            <a:normAutofit fontScale="100000" lnSpcReduction="0"/>
          </a:bodyPr>
          <a:lstStyle/>
          <a:p>
            <a:pPr/>
            <a:r>
              <a:t>Title Text</a:t>
            </a:r>
          </a:p>
        </p:txBody>
      </p:sp>
      <p:sp>
        <p:nvSpPr>
          <p:cNvPr id="44" name="Body Level One…"/>
          <p:cNvSpPr txBox="1"/>
          <p:nvPr>
            <p:ph type="body" idx="1"/>
          </p:nvPr>
        </p:nvSpPr>
        <p:spPr>
          <a:xfrm>
            <a:off x="612775" y="1600200"/>
            <a:ext cx="8153400" cy="4525963"/>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52" name="Title Text"/>
          <p:cNvSpPr txBox="1"/>
          <p:nvPr>
            <p:ph type="title"/>
          </p:nvPr>
        </p:nvSpPr>
        <p:spPr>
          <a:xfrm>
            <a:off x="609600" y="228600"/>
            <a:ext cx="8153400" cy="990600"/>
          </a:xfrm>
          <a:prstGeom prst="rect">
            <a:avLst/>
          </a:prstGeom>
        </p:spPr>
        <p:txBody>
          <a:bodyPr>
            <a:normAutofit fontScale="100000" lnSpcReduction="0"/>
          </a:bodyPr>
          <a:lstStyle/>
          <a:p>
            <a:pPr/>
            <a:r>
              <a:t>Title Text</a:t>
            </a:r>
          </a:p>
        </p:txBody>
      </p:sp>
      <p:sp>
        <p:nvSpPr>
          <p:cNvPr id="53" name="Body Level One…"/>
          <p:cNvSpPr txBox="1"/>
          <p:nvPr>
            <p:ph type="body" idx="1"/>
          </p:nvPr>
        </p:nvSpPr>
        <p:spPr>
          <a:xfrm>
            <a:off x="612775" y="1600200"/>
            <a:ext cx="8153400" cy="4525963"/>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61" name="Title Text"/>
          <p:cNvSpPr txBox="1"/>
          <p:nvPr>
            <p:ph type="title"/>
          </p:nvPr>
        </p:nvSpPr>
        <p:spPr>
          <a:xfrm>
            <a:off x="609600" y="228600"/>
            <a:ext cx="8153400" cy="990600"/>
          </a:xfrm>
          <a:prstGeom prst="rect">
            <a:avLst/>
          </a:prstGeom>
        </p:spPr>
        <p:txBody>
          <a:bodyPr>
            <a:normAutofit fontScale="100000" lnSpcReduction="0"/>
          </a:bodyPr>
          <a:lstStyle/>
          <a:p>
            <a:pPr/>
            <a:r>
              <a:t>Title Text</a:t>
            </a:r>
          </a:p>
        </p:txBody>
      </p:sp>
      <p:sp>
        <p:nvSpPr>
          <p:cNvPr id="62" name="Body Level One…"/>
          <p:cNvSpPr txBox="1"/>
          <p:nvPr>
            <p:ph type="body" idx="1"/>
          </p:nvPr>
        </p:nvSpPr>
        <p:spPr>
          <a:xfrm>
            <a:off x="612775" y="1600200"/>
            <a:ext cx="8153400" cy="4525963"/>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3" name="Slide Number"/>
          <p:cNvSpPr txBox="1"/>
          <p:nvPr>
            <p:ph type="sldNum" sz="quarter" idx="2"/>
          </p:nvPr>
        </p:nvSpPr>
        <p:spPr>
          <a:xfrm>
            <a:off x="120260" y="6297929"/>
            <a:ext cx="292880" cy="281941"/>
          </a:xfrm>
          <a:prstGeom prst="rect">
            <a:avLst/>
          </a:prstGeom>
        </p:spPr>
        <p:txBody>
          <a:bodyPr/>
          <a:lstStyle>
            <a:lvl1pPr>
              <a:defRPr>
                <a:solidFill>
                  <a:srgbClr val="775F55"/>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70" name="Rectangle"/>
          <p:cNvSpPr/>
          <p:nvPr/>
        </p:nvSpPr>
        <p:spPr>
          <a:xfrm>
            <a:off x="-9526" y="4572000"/>
            <a:ext cx="9144002" cy="887413"/>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71" name="Rectangle"/>
          <p:cNvSpPr/>
          <p:nvPr/>
        </p:nvSpPr>
        <p:spPr>
          <a:xfrm>
            <a:off x="-9525" y="4664074"/>
            <a:ext cx="1463675" cy="712789"/>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72" name="Rectangle"/>
          <p:cNvSpPr/>
          <p:nvPr/>
        </p:nvSpPr>
        <p:spPr>
          <a:xfrm>
            <a:off x="1544637" y="4654549"/>
            <a:ext cx="7599363" cy="712789"/>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73" name="Rectangle"/>
          <p:cNvSpPr/>
          <p:nvPr/>
        </p:nvSpPr>
        <p:spPr>
          <a:xfrm>
            <a:off x="1447800" y="0"/>
            <a:ext cx="100013" cy="6867525"/>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74" name="Title Text"/>
          <p:cNvSpPr txBox="1"/>
          <p:nvPr>
            <p:ph type="title"/>
          </p:nvPr>
        </p:nvSpPr>
        <p:spPr>
          <a:xfrm>
            <a:off x="609600" y="228600"/>
            <a:ext cx="8153400" cy="990600"/>
          </a:xfrm>
          <a:prstGeom prst="rect">
            <a:avLst/>
          </a:prstGeom>
        </p:spPr>
        <p:txBody>
          <a:bodyPr>
            <a:normAutofit fontScale="100000" lnSpcReduction="0"/>
          </a:bodyPr>
          <a:lstStyle/>
          <a:p>
            <a:pPr/>
            <a:r>
              <a:t>Title Text</a:t>
            </a:r>
          </a:p>
        </p:txBody>
      </p:sp>
      <p:sp>
        <p:nvSpPr>
          <p:cNvPr id="75" name="Body Level One…"/>
          <p:cNvSpPr txBox="1"/>
          <p:nvPr>
            <p:ph type="body" idx="1"/>
          </p:nvPr>
        </p:nvSpPr>
        <p:spPr>
          <a:xfrm>
            <a:off x="612775" y="1600200"/>
            <a:ext cx="8153400" cy="4525963"/>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xfrm>
            <a:off x="483091" y="4756467"/>
            <a:ext cx="481618" cy="485141"/>
          </a:xfrm>
          <a:prstGeom prst="rect">
            <a:avLst/>
          </a:prstGeom>
        </p:spPr>
        <p:txBody>
          <a:bodyPr/>
          <a:lstStyle>
            <a:lvl1pPr>
              <a:defRPr sz="28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83" name="Rectangle"/>
          <p:cNvSpPr/>
          <p:nvPr/>
        </p:nvSpPr>
        <p:spPr>
          <a:xfrm>
            <a:off x="6096000" y="0"/>
            <a:ext cx="320675" cy="6858000"/>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84" name="Rectangle"/>
          <p:cNvSpPr/>
          <p:nvPr/>
        </p:nvSpPr>
        <p:spPr>
          <a:xfrm>
            <a:off x="6142037" y="609600"/>
            <a:ext cx="228601" cy="6248400"/>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85" name="Rectangle"/>
          <p:cNvSpPr/>
          <p:nvPr/>
        </p:nvSpPr>
        <p:spPr>
          <a:xfrm>
            <a:off x="6142037" y="0"/>
            <a:ext cx="228601" cy="533400"/>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86" name="Title Text"/>
          <p:cNvSpPr txBox="1"/>
          <p:nvPr>
            <p:ph type="title"/>
          </p:nvPr>
        </p:nvSpPr>
        <p:spPr>
          <a:xfrm>
            <a:off x="609600" y="228600"/>
            <a:ext cx="8153400" cy="990600"/>
          </a:xfrm>
          <a:prstGeom prst="rect">
            <a:avLst/>
          </a:prstGeom>
        </p:spPr>
        <p:txBody>
          <a:bodyPr>
            <a:normAutofit fontScale="100000" lnSpcReduction="0"/>
          </a:bodyPr>
          <a:lstStyle/>
          <a:p>
            <a:pPr/>
            <a:r>
              <a:t>Title Text</a:t>
            </a:r>
          </a:p>
        </p:txBody>
      </p:sp>
      <p:sp>
        <p:nvSpPr>
          <p:cNvPr id="87" name="Body Level One…"/>
          <p:cNvSpPr txBox="1"/>
          <p:nvPr>
            <p:ph type="body" idx="1"/>
          </p:nvPr>
        </p:nvSpPr>
        <p:spPr>
          <a:xfrm>
            <a:off x="612775" y="1600200"/>
            <a:ext cx="8153400" cy="4525963"/>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88" name="Slide Number"/>
          <p:cNvSpPr txBox="1"/>
          <p:nvPr>
            <p:ph type="sldNum" sz="quarter" idx="2"/>
          </p:nvPr>
        </p:nvSpPr>
        <p:spPr>
          <a:xfrm rot="5400000">
            <a:off x="6109898" y="125730"/>
            <a:ext cx="292879" cy="2819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1" y="1235075"/>
            <a:ext cx="9144002" cy="319088"/>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3" name="Rectangle"/>
          <p:cNvSpPr/>
          <p:nvPr/>
        </p:nvSpPr>
        <p:spPr>
          <a:xfrm>
            <a:off x="0" y="1279525"/>
            <a:ext cx="533400" cy="228600"/>
          </a:xfrm>
          <a:prstGeom prst="rect">
            <a:avLst/>
          </a:prstGeom>
          <a:solidFill>
            <a:schemeClr val="accent2"/>
          </a:solidFill>
          <a:ln w="12700">
            <a:miter lim="400000"/>
          </a:ln>
        </p:spPr>
        <p:txBody>
          <a:bodyPr lIns="45719" rIns="45719" anchor="ctr"/>
          <a:lstStyle/>
          <a:p>
            <a:pPr algn="ctr">
              <a:defRPr>
                <a:solidFill>
                  <a:srgbClr val="FFFFFF"/>
                </a:solidFill>
              </a:defRPr>
            </a:pPr>
          </a:p>
        </p:txBody>
      </p:sp>
      <p:sp>
        <p:nvSpPr>
          <p:cNvPr id="4" name="Rectangle"/>
          <p:cNvSpPr/>
          <p:nvPr/>
        </p:nvSpPr>
        <p:spPr>
          <a:xfrm>
            <a:off x="590550" y="1279525"/>
            <a:ext cx="8553450" cy="228600"/>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5" name="Title Text"/>
          <p:cNvSpPr txBox="1"/>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6"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120260" y="1252854"/>
            <a:ext cx="292880" cy="281941"/>
          </a:xfrm>
          <a:prstGeom prst="rect">
            <a:avLst/>
          </a:prstGeom>
          <a:ln w="12700">
            <a:miter lim="400000"/>
          </a:ln>
        </p:spPr>
        <p:txBody>
          <a:bodyPr wrap="none" lIns="45719" rIns="45719" anchor="ctr">
            <a:spAutoFit/>
          </a:bodyPr>
          <a:lstStyle>
            <a:lvl1pPr algn="ctr">
              <a:defRPr b="1"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775F55"/>
          </a:solidFill>
          <a:uFillTx/>
          <a:latin typeface="Tw Cen MT"/>
          <a:ea typeface="Tw Cen MT"/>
          <a:cs typeface="Tw Cen MT"/>
          <a:sym typeface="Tw Cen MT"/>
        </a:defRPr>
      </a:lvl1pPr>
      <a:lvl2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775F55"/>
          </a:solidFill>
          <a:uFillTx/>
          <a:latin typeface="Tw Cen MT"/>
          <a:ea typeface="Tw Cen MT"/>
          <a:cs typeface="Tw Cen MT"/>
          <a:sym typeface="Tw Cen MT"/>
        </a:defRPr>
      </a:lvl2pPr>
      <a:lvl3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775F55"/>
          </a:solidFill>
          <a:uFillTx/>
          <a:latin typeface="Tw Cen MT"/>
          <a:ea typeface="Tw Cen MT"/>
          <a:cs typeface="Tw Cen MT"/>
          <a:sym typeface="Tw Cen MT"/>
        </a:defRPr>
      </a:lvl3pPr>
      <a:lvl4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775F55"/>
          </a:solidFill>
          <a:uFillTx/>
          <a:latin typeface="Tw Cen MT"/>
          <a:ea typeface="Tw Cen MT"/>
          <a:cs typeface="Tw Cen MT"/>
          <a:sym typeface="Tw Cen MT"/>
        </a:defRPr>
      </a:lvl4pPr>
      <a:lvl5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775F55"/>
          </a:solidFill>
          <a:uFillTx/>
          <a:latin typeface="Tw Cen MT"/>
          <a:ea typeface="Tw Cen MT"/>
          <a:cs typeface="Tw Cen MT"/>
          <a:sym typeface="Tw Cen MT"/>
        </a:defRPr>
      </a:lvl5pPr>
      <a:lvl6pPr marL="0" marR="0" indent="457200" algn="l" defTabSz="914400" rtl="0" latinLnBrk="0">
        <a:lnSpc>
          <a:spcPct val="100000"/>
        </a:lnSpc>
        <a:spcBef>
          <a:spcPts val="0"/>
        </a:spcBef>
        <a:spcAft>
          <a:spcPts val="0"/>
        </a:spcAft>
        <a:buClrTx/>
        <a:buSzTx/>
        <a:buFontTx/>
        <a:buNone/>
        <a:tabLst/>
        <a:defRPr b="0" baseline="0" cap="none" i="0" spc="0" strike="noStrike" sz="4400" u="none">
          <a:solidFill>
            <a:srgbClr val="775F55"/>
          </a:solidFill>
          <a:uFillTx/>
          <a:latin typeface="Tw Cen MT"/>
          <a:ea typeface="Tw Cen MT"/>
          <a:cs typeface="Tw Cen MT"/>
          <a:sym typeface="Tw Cen MT"/>
        </a:defRPr>
      </a:lvl6pPr>
      <a:lvl7pPr marL="0" marR="0" indent="914400" algn="l" defTabSz="914400" rtl="0" latinLnBrk="0">
        <a:lnSpc>
          <a:spcPct val="100000"/>
        </a:lnSpc>
        <a:spcBef>
          <a:spcPts val="0"/>
        </a:spcBef>
        <a:spcAft>
          <a:spcPts val="0"/>
        </a:spcAft>
        <a:buClrTx/>
        <a:buSzTx/>
        <a:buFontTx/>
        <a:buNone/>
        <a:tabLst/>
        <a:defRPr b="0" baseline="0" cap="none" i="0" spc="0" strike="noStrike" sz="4400" u="none">
          <a:solidFill>
            <a:srgbClr val="775F55"/>
          </a:solidFill>
          <a:uFillTx/>
          <a:latin typeface="Tw Cen MT"/>
          <a:ea typeface="Tw Cen MT"/>
          <a:cs typeface="Tw Cen MT"/>
          <a:sym typeface="Tw Cen MT"/>
        </a:defRPr>
      </a:lvl7pPr>
      <a:lvl8pPr marL="0" marR="0" indent="1371600" algn="l" defTabSz="914400" rtl="0" latinLnBrk="0">
        <a:lnSpc>
          <a:spcPct val="100000"/>
        </a:lnSpc>
        <a:spcBef>
          <a:spcPts val="0"/>
        </a:spcBef>
        <a:spcAft>
          <a:spcPts val="0"/>
        </a:spcAft>
        <a:buClrTx/>
        <a:buSzTx/>
        <a:buFontTx/>
        <a:buNone/>
        <a:tabLst/>
        <a:defRPr b="0" baseline="0" cap="none" i="0" spc="0" strike="noStrike" sz="4400" u="none">
          <a:solidFill>
            <a:srgbClr val="775F55"/>
          </a:solidFill>
          <a:uFillTx/>
          <a:latin typeface="Tw Cen MT"/>
          <a:ea typeface="Tw Cen MT"/>
          <a:cs typeface="Tw Cen MT"/>
          <a:sym typeface="Tw Cen MT"/>
        </a:defRPr>
      </a:lvl8pPr>
      <a:lvl9pPr marL="0" marR="0" indent="1828800" algn="l" defTabSz="914400" rtl="0" latinLnBrk="0">
        <a:lnSpc>
          <a:spcPct val="100000"/>
        </a:lnSpc>
        <a:spcBef>
          <a:spcPts val="0"/>
        </a:spcBef>
        <a:spcAft>
          <a:spcPts val="0"/>
        </a:spcAft>
        <a:buClrTx/>
        <a:buSzTx/>
        <a:buFontTx/>
        <a:buNone/>
        <a:tabLst/>
        <a:defRPr b="0" baseline="0" cap="none" i="0" spc="0" strike="noStrike" sz="4400" u="none">
          <a:solidFill>
            <a:srgbClr val="775F55"/>
          </a:solidFill>
          <a:uFillTx/>
          <a:latin typeface="Tw Cen MT"/>
          <a:ea typeface="Tw Cen MT"/>
          <a:cs typeface="Tw Cen MT"/>
          <a:sym typeface="Tw Cen MT"/>
        </a:defRPr>
      </a:lvl9pPr>
    </p:titleStyle>
    <p:bodyStyle>
      <a:lvl1pPr marL="319087" marR="0" indent="-319087" algn="l" defTabSz="914400" rtl="0" latinLnBrk="0">
        <a:lnSpc>
          <a:spcPct val="100000"/>
        </a:lnSpc>
        <a:spcBef>
          <a:spcPts val="700"/>
        </a:spcBef>
        <a:spcAft>
          <a:spcPts val="0"/>
        </a:spcAft>
        <a:buClr>
          <a:schemeClr val="accent2"/>
        </a:buClr>
        <a:buSzPct val="60000"/>
        <a:buFontTx/>
        <a:buChar char="■"/>
        <a:tabLst/>
        <a:defRPr b="0" baseline="0" cap="none" i="0" spc="0" strike="noStrike" sz="2900" u="none">
          <a:solidFill>
            <a:srgbClr val="000000"/>
          </a:solidFill>
          <a:uFillTx/>
          <a:latin typeface="Tw Cen MT"/>
          <a:ea typeface="Tw Cen MT"/>
          <a:cs typeface="Tw Cen MT"/>
          <a:sym typeface="Tw Cen MT"/>
        </a:defRPr>
      </a:lvl1pPr>
      <a:lvl2pPr marL="671268" marR="0" indent="-304555" algn="l" defTabSz="914400" rtl="0" latinLnBrk="0">
        <a:lnSpc>
          <a:spcPct val="100000"/>
        </a:lnSpc>
        <a:spcBef>
          <a:spcPts val="700"/>
        </a:spcBef>
        <a:spcAft>
          <a:spcPts val="0"/>
        </a:spcAft>
        <a:buClr>
          <a:schemeClr val="accent2"/>
        </a:buClr>
        <a:buSzPct val="70000"/>
        <a:buFontTx/>
        <a:buChar char=""/>
        <a:tabLst/>
        <a:defRPr b="0" baseline="0" cap="none" i="0" spc="0" strike="noStrike" sz="2900" u="none">
          <a:solidFill>
            <a:srgbClr val="000000"/>
          </a:solidFill>
          <a:uFillTx/>
          <a:latin typeface="Tw Cen MT"/>
          <a:ea typeface="Tw Cen MT"/>
          <a:cs typeface="Tw Cen MT"/>
          <a:sym typeface="Tw Cen MT"/>
        </a:defRPr>
      </a:lvl2pPr>
      <a:lvl3pPr marL="974034" marR="0" indent="-288234" algn="l" defTabSz="914400" rtl="0" latinLnBrk="0">
        <a:lnSpc>
          <a:spcPct val="100000"/>
        </a:lnSpc>
        <a:spcBef>
          <a:spcPts val="700"/>
        </a:spcBef>
        <a:spcAft>
          <a:spcPts val="0"/>
        </a:spcAft>
        <a:buClr>
          <a:schemeClr val="accent2"/>
        </a:buClr>
        <a:buSzPct val="75000"/>
        <a:buFontTx/>
        <a:buChar char="■"/>
        <a:tabLst/>
        <a:defRPr b="0" baseline="0" cap="none" i="0" spc="0" strike="noStrike" sz="2900" u="none">
          <a:solidFill>
            <a:srgbClr val="000000"/>
          </a:solidFill>
          <a:uFillTx/>
          <a:latin typeface="Tw Cen MT"/>
          <a:ea typeface="Tw Cen MT"/>
          <a:cs typeface="Tw Cen MT"/>
          <a:sym typeface="Tw Cen MT"/>
        </a:defRPr>
      </a:lvl3pPr>
      <a:lvl4pPr marL="1474469" marR="0" indent="-331469" algn="l" defTabSz="914400" rtl="0" latinLnBrk="0">
        <a:lnSpc>
          <a:spcPct val="100000"/>
        </a:lnSpc>
        <a:spcBef>
          <a:spcPts val="700"/>
        </a:spcBef>
        <a:spcAft>
          <a:spcPts val="0"/>
        </a:spcAft>
        <a:buClr>
          <a:schemeClr val="accent2"/>
        </a:buClr>
        <a:buSzPct val="75000"/>
        <a:buFontTx/>
        <a:buChar char="■"/>
        <a:tabLst/>
        <a:defRPr b="0" baseline="0" cap="none" i="0" spc="0" strike="noStrike" sz="2900" u="none">
          <a:solidFill>
            <a:srgbClr val="000000"/>
          </a:solidFill>
          <a:uFillTx/>
          <a:latin typeface="Tw Cen MT"/>
          <a:ea typeface="Tw Cen MT"/>
          <a:cs typeface="Tw Cen MT"/>
          <a:sym typeface="Tw Cen MT"/>
        </a:defRPr>
      </a:lvl4pPr>
      <a:lvl5pPr marL="1968500" marR="0" indent="-368300" algn="l" defTabSz="914400" rtl="0" latinLnBrk="0">
        <a:lnSpc>
          <a:spcPct val="100000"/>
        </a:lnSpc>
        <a:spcBef>
          <a:spcPts val="700"/>
        </a:spcBef>
        <a:spcAft>
          <a:spcPts val="0"/>
        </a:spcAft>
        <a:buClr>
          <a:schemeClr val="accent2"/>
        </a:buClr>
        <a:buSzPct val="65000"/>
        <a:buFontTx/>
        <a:buChar char="■"/>
        <a:tabLst/>
        <a:defRPr b="0" baseline="0" cap="none" i="0" spc="0" strike="noStrike" sz="2900" u="none">
          <a:solidFill>
            <a:srgbClr val="000000"/>
          </a:solidFill>
          <a:uFillTx/>
          <a:latin typeface="Tw Cen MT"/>
          <a:ea typeface="Tw Cen MT"/>
          <a:cs typeface="Tw Cen MT"/>
          <a:sym typeface="Tw Cen MT"/>
        </a:defRPr>
      </a:lvl5pPr>
      <a:lvl6pPr marL="2425700" marR="0" indent="-368300" algn="l" defTabSz="914400" rtl="0" latinLnBrk="0">
        <a:lnSpc>
          <a:spcPct val="100000"/>
        </a:lnSpc>
        <a:spcBef>
          <a:spcPts val="700"/>
        </a:spcBef>
        <a:spcAft>
          <a:spcPts val="0"/>
        </a:spcAft>
        <a:buClr>
          <a:schemeClr val="accent2"/>
        </a:buClr>
        <a:buSzPct val="65000"/>
        <a:buFont typeface="Wingdings"/>
        <a:buChar char=""/>
        <a:tabLst/>
        <a:defRPr b="0" baseline="0" cap="none" i="0" spc="0" strike="noStrike" sz="2900" u="none">
          <a:solidFill>
            <a:srgbClr val="000000"/>
          </a:solidFill>
          <a:uFillTx/>
          <a:latin typeface="Tw Cen MT"/>
          <a:ea typeface="Tw Cen MT"/>
          <a:cs typeface="Tw Cen MT"/>
          <a:sym typeface="Tw Cen MT"/>
        </a:defRPr>
      </a:lvl6pPr>
      <a:lvl7pPr marL="2882900" marR="0" indent="-368300" algn="l" defTabSz="914400" rtl="0" latinLnBrk="0">
        <a:lnSpc>
          <a:spcPct val="100000"/>
        </a:lnSpc>
        <a:spcBef>
          <a:spcPts val="700"/>
        </a:spcBef>
        <a:spcAft>
          <a:spcPts val="0"/>
        </a:spcAft>
        <a:buClr>
          <a:schemeClr val="accent2"/>
        </a:buClr>
        <a:buSzPct val="65000"/>
        <a:buFont typeface="Wingdings"/>
        <a:buChar char=""/>
        <a:tabLst/>
        <a:defRPr b="0" baseline="0" cap="none" i="0" spc="0" strike="noStrike" sz="2900" u="none">
          <a:solidFill>
            <a:srgbClr val="000000"/>
          </a:solidFill>
          <a:uFillTx/>
          <a:latin typeface="Tw Cen MT"/>
          <a:ea typeface="Tw Cen MT"/>
          <a:cs typeface="Tw Cen MT"/>
          <a:sym typeface="Tw Cen MT"/>
        </a:defRPr>
      </a:lvl7pPr>
      <a:lvl8pPr marL="3340100" marR="0" indent="-368300" algn="l" defTabSz="914400" rtl="0" latinLnBrk="0">
        <a:lnSpc>
          <a:spcPct val="100000"/>
        </a:lnSpc>
        <a:spcBef>
          <a:spcPts val="700"/>
        </a:spcBef>
        <a:spcAft>
          <a:spcPts val="0"/>
        </a:spcAft>
        <a:buClr>
          <a:schemeClr val="accent2"/>
        </a:buClr>
        <a:buSzPct val="65000"/>
        <a:buFont typeface="Wingdings"/>
        <a:buChar char=""/>
        <a:tabLst/>
        <a:defRPr b="0" baseline="0" cap="none" i="0" spc="0" strike="noStrike" sz="2900" u="none">
          <a:solidFill>
            <a:srgbClr val="000000"/>
          </a:solidFill>
          <a:uFillTx/>
          <a:latin typeface="Tw Cen MT"/>
          <a:ea typeface="Tw Cen MT"/>
          <a:cs typeface="Tw Cen MT"/>
          <a:sym typeface="Tw Cen MT"/>
        </a:defRPr>
      </a:lvl8pPr>
      <a:lvl9pPr marL="3797300" marR="0" indent="-368300" algn="l" defTabSz="914400" rtl="0" latinLnBrk="0">
        <a:lnSpc>
          <a:spcPct val="100000"/>
        </a:lnSpc>
        <a:spcBef>
          <a:spcPts val="700"/>
        </a:spcBef>
        <a:spcAft>
          <a:spcPts val="0"/>
        </a:spcAft>
        <a:buClr>
          <a:schemeClr val="accent2"/>
        </a:buClr>
        <a:buSzPct val="65000"/>
        <a:buFont typeface="Wingdings"/>
        <a:buChar char=""/>
        <a:tabLst/>
        <a:defRPr b="0" baseline="0" cap="none" i="0" spc="0" strike="noStrike" sz="2900" u="none">
          <a:solidFill>
            <a:srgbClr val="000000"/>
          </a:solidFill>
          <a:uFillTx/>
          <a:latin typeface="Tw Cen MT"/>
          <a:ea typeface="Tw Cen MT"/>
          <a:cs typeface="Tw Cen MT"/>
          <a:sym typeface="Tw Cen MT"/>
        </a:defRPr>
      </a:lvl9pPr>
    </p:bodyStyle>
    <p:otherStyle>
      <a:lvl1pPr marL="0" marR="0" indent="0" algn="ctr" defTabSz="914400" rtl="0" latinLnBrk="0">
        <a:lnSpc>
          <a:spcPct val="100000"/>
        </a:lnSpc>
        <a:spcBef>
          <a:spcPts val="0"/>
        </a:spcBef>
        <a:spcAft>
          <a:spcPts val="0"/>
        </a:spcAft>
        <a:buClrTx/>
        <a:buSzTx/>
        <a:buFontTx/>
        <a:buNone/>
        <a:tabLst/>
        <a:defRPr b="1" baseline="0" cap="none" i="0" spc="0" strike="noStrike" sz="1400" u="none">
          <a:solidFill>
            <a:schemeClr val="tx1"/>
          </a:solidFill>
          <a:uFillTx/>
          <a:latin typeface="+mn-lt"/>
          <a:ea typeface="+mn-ea"/>
          <a:cs typeface="+mn-cs"/>
          <a:sym typeface="Tw Cen MT"/>
        </a:defRPr>
      </a:lvl1pPr>
      <a:lvl2pPr marL="0" marR="0" indent="457200" algn="ctr" defTabSz="914400" rtl="0" latinLnBrk="0">
        <a:lnSpc>
          <a:spcPct val="100000"/>
        </a:lnSpc>
        <a:spcBef>
          <a:spcPts val="0"/>
        </a:spcBef>
        <a:spcAft>
          <a:spcPts val="0"/>
        </a:spcAft>
        <a:buClrTx/>
        <a:buSzTx/>
        <a:buFontTx/>
        <a:buNone/>
        <a:tabLst/>
        <a:defRPr b="1" baseline="0" cap="none" i="0" spc="0" strike="noStrike" sz="1400" u="none">
          <a:solidFill>
            <a:schemeClr val="tx1"/>
          </a:solidFill>
          <a:uFillTx/>
          <a:latin typeface="+mn-lt"/>
          <a:ea typeface="+mn-ea"/>
          <a:cs typeface="+mn-cs"/>
          <a:sym typeface="Tw Cen MT"/>
        </a:defRPr>
      </a:lvl2pPr>
      <a:lvl3pPr marL="0" marR="0" indent="914400" algn="ctr" defTabSz="914400" rtl="0" latinLnBrk="0">
        <a:lnSpc>
          <a:spcPct val="100000"/>
        </a:lnSpc>
        <a:spcBef>
          <a:spcPts val="0"/>
        </a:spcBef>
        <a:spcAft>
          <a:spcPts val="0"/>
        </a:spcAft>
        <a:buClrTx/>
        <a:buSzTx/>
        <a:buFontTx/>
        <a:buNone/>
        <a:tabLst/>
        <a:defRPr b="1" baseline="0" cap="none" i="0" spc="0" strike="noStrike" sz="1400" u="none">
          <a:solidFill>
            <a:schemeClr val="tx1"/>
          </a:solidFill>
          <a:uFillTx/>
          <a:latin typeface="+mn-lt"/>
          <a:ea typeface="+mn-ea"/>
          <a:cs typeface="+mn-cs"/>
          <a:sym typeface="Tw Cen MT"/>
        </a:defRPr>
      </a:lvl3pPr>
      <a:lvl4pPr marL="0" marR="0" indent="1371600" algn="ctr" defTabSz="914400" rtl="0" latinLnBrk="0">
        <a:lnSpc>
          <a:spcPct val="100000"/>
        </a:lnSpc>
        <a:spcBef>
          <a:spcPts val="0"/>
        </a:spcBef>
        <a:spcAft>
          <a:spcPts val="0"/>
        </a:spcAft>
        <a:buClrTx/>
        <a:buSzTx/>
        <a:buFontTx/>
        <a:buNone/>
        <a:tabLst/>
        <a:defRPr b="1" baseline="0" cap="none" i="0" spc="0" strike="noStrike" sz="1400" u="none">
          <a:solidFill>
            <a:schemeClr val="tx1"/>
          </a:solidFill>
          <a:uFillTx/>
          <a:latin typeface="+mn-lt"/>
          <a:ea typeface="+mn-ea"/>
          <a:cs typeface="+mn-cs"/>
          <a:sym typeface="Tw Cen MT"/>
        </a:defRPr>
      </a:lvl4pPr>
      <a:lvl5pPr marL="0" marR="0" indent="1828800" algn="ctr" defTabSz="914400" rtl="0" latinLnBrk="0">
        <a:lnSpc>
          <a:spcPct val="100000"/>
        </a:lnSpc>
        <a:spcBef>
          <a:spcPts val="0"/>
        </a:spcBef>
        <a:spcAft>
          <a:spcPts val="0"/>
        </a:spcAft>
        <a:buClrTx/>
        <a:buSzTx/>
        <a:buFontTx/>
        <a:buNone/>
        <a:tabLst/>
        <a:defRPr b="1" baseline="0" cap="none" i="0" spc="0" strike="noStrike" sz="1400" u="none">
          <a:solidFill>
            <a:schemeClr val="tx1"/>
          </a:solidFill>
          <a:uFillTx/>
          <a:latin typeface="+mn-lt"/>
          <a:ea typeface="+mn-ea"/>
          <a:cs typeface="+mn-cs"/>
          <a:sym typeface="Tw Cen MT"/>
        </a:defRPr>
      </a:lvl5pPr>
      <a:lvl6pPr marL="0" marR="0" indent="0" algn="ctr" defTabSz="914400" rtl="0" latinLnBrk="0">
        <a:lnSpc>
          <a:spcPct val="100000"/>
        </a:lnSpc>
        <a:spcBef>
          <a:spcPts val="0"/>
        </a:spcBef>
        <a:spcAft>
          <a:spcPts val="0"/>
        </a:spcAft>
        <a:buClrTx/>
        <a:buSzTx/>
        <a:buFontTx/>
        <a:buNone/>
        <a:tabLst/>
        <a:defRPr b="1" baseline="0" cap="none" i="0" spc="0" strike="noStrike" sz="1400" u="none">
          <a:solidFill>
            <a:schemeClr val="tx1"/>
          </a:solidFill>
          <a:uFillTx/>
          <a:latin typeface="+mn-lt"/>
          <a:ea typeface="+mn-ea"/>
          <a:cs typeface="+mn-cs"/>
          <a:sym typeface="Tw Cen MT"/>
        </a:defRPr>
      </a:lvl6pPr>
      <a:lvl7pPr marL="0" marR="0" indent="0" algn="ctr" defTabSz="914400" rtl="0" latinLnBrk="0">
        <a:lnSpc>
          <a:spcPct val="100000"/>
        </a:lnSpc>
        <a:spcBef>
          <a:spcPts val="0"/>
        </a:spcBef>
        <a:spcAft>
          <a:spcPts val="0"/>
        </a:spcAft>
        <a:buClrTx/>
        <a:buSzTx/>
        <a:buFontTx/>
        <a:buNone/>
        <a:tabLst/>
        <a:defRPr b="1" baseline="0" cap="none" i="0" spc="0" strike="noStrike" sz="1400" u="none">
          <a:solidFill>
            <a:schemeClr val="tx1"/>
          </a:solidFill>
          <a:uFillTx/>
          <a:latin typeface="+mn-lt"/>
          <a:ea typeface="+mn-ea"/>
          <a:cs typeface="+mn-cs"/>
          <a:sym typeface="Tw Cen MT"/>
        </a:defRPr>
      </a:lvl7pPr>
      <a:lvl8pPr marL="0" marR="0" indent="0" algn="ctr" defTabSz="914400" rtl="0" latinLnBrk="0">
        <a:lnSpc>
          <a:spcPct val="100000"/>
        </a:lnSpc>
        <a:spcBef>
          <a:spcPts val="0"/>
        </a:spcBef>
        <a:spcAft>
          <a:spcPts val="0"/>
        </a:spcAft>
        <a:buClrTx/>
        <a:buSzTx/>
        <a:buFontTx/>
        <a:buNone/>
        <a:tabLst/>
        <a:defRPr b="1" baseline="0" cap="none" i="0" spc="0" strike="noStrike" sz="1400" u="none">
          <a:solidFill>
            <a:schemeClr val="tx1"/>
          </a:solidFill>
          <a:uFillTx/>
          <a:latin typeface="+mn-lt"/>
          <a:ea typeface="+mn-ea"/>
          <a:cs typeface="+mn-cs"/>
          <a:sym typeface="Tw Cen MT"/>
        </a:defRPr>
      </a:lvl8pPr>
      <a:lvl9pPr marL="0" marR="0" indent="0" algn="ctr" defTabSz="914400" rtl="0" latinLnBrk="0">
        <a:lnSpc>
          <a:spcPct val="100000"/>
        </a:lnSpc>
        <a:spcBef>
          <a:spcPts val="0"/>
        </a:spcBef>
        <a:spcAft>
          <a:spcPts val="0"/>
        </a:spcAft>
        <a:buClrTx/>
        <a:buSzTx/>
        <a:buFontTx/>
        <a:buNone/>
        <a:tabLst/>
        <a:defRPr b="1" baseline="0" cap="none" i="0" spc="0" strike="noStrike" sz="1400" u="none">
          <a:solidFill>
            <a:schemeClr val="tx1"/>
          </a:solidFill>
          <a:uFillTx/>
          <a:latin typeface="+mn-lt"/>
          <a:ea typeface="+mn-ea"/>
          <a:cs typeface="+mn-cs"/>
          <a:sym typeface="Tw Cen M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5.jpe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ANOINTING OF THE SICK"/>
          <p:cNvSpPr txBox="1"/>
          <p:nvPr>
            <p:ph type="title" idx="4294967295"/>
          </p:nvPr>
        </p:nvSpPr>
        <p:spPr>
          <a:xfrm>
            <a:off x="1600200" y="4038600"/>
            <a:ext cx="7239000" cy="1828800"/>
          </a:xfrm>
          <a:prstGeom prst="rect">
            <a:avLst/>
          </a:prstGeom>
        </p:spPr>
        <p:txBody>
          <a:bodyPr anchor="b">
            <a:normAutofit fontScale="100000" lnSpcReduction="0"/>
          </a:bodyPr>
          <a:lstStyle>
            <a:lvl1pPr>
              <a:defRPr b="1" sz="4800">
                <a:solidFill>
                  <a:srgbClr val="EBDDC3"/>
                </a:solidFill>
              </a:defRPr>
            </a:lvl1pPr>
          </a:lstStyle>
          <a:p>
            <a:pPr/>
            <a:r>
              <a:t>ANOINTING OF THE SICK</a:t>
            </a:r>
          </a:p>
        </p:txBody>
      </p:sp>
      <p:sp>
        <p:nvSpPr>
          <p:cNvPr id="98" name="Double-click to edit"/>
          <p:cNvSpPr txBox="1"/>
          <p:nvPr>
            <p:ph type="body" sz="quarter" idx="4294967295"/>
          </p:nvPr>
        </p:nvSpPr>
        <p:spPr>
          <a:xfrm>
            <a:off x="2362200" y="6049962"/>
            <a:ext cx="6705600" cy="685801"/>
          </a:xfrm>
          <a:prstGeom prst="rect">
            <a:avLst/>
          </a:prstGeom>
        </p:spPr>
        <p:txBody>
          <a:bodyPr anchor="ctr">
            <a:normAutofit fontScale="100000" lnSpcReduction="0"/>
          </a:bodyPr>
          <a:lstStyle/>
          <a:p>
            <a:pPr marL="0" indent="63500">
              <a:buSzTx/>
              <a:buFont typeface="Wingdings"/>
              <a:buNone/>
              <a:defRPr sz="2600">
                <a:solidFill>
                  <a:srgbClr val="FFFFFF"/>
                </a:solidFill>
              </a:defRPr>
            </a:pPr>
          </a:p>
        </p:txBody>
      </p:sp>
      <p:pic>
        <p:nvPicPr>
          <p:cNvPr id="99" name="anointing-of-the-sick-3-1.jpg" descr="anointing-of-the-sick-3-1.jpg"/>
          <p:cNvPicPr>
            <a:picLocks noChangeAspect="1"/>
          </p:cNvPicPr>
          <p:nvPr/>
        </p:nvPicPr>
        <p:blipFill>
          <a:blip r:embed="rId2">
            <a:extLst/>
          </a:blip>
          <a:srcRect l="1000" t="0" r="1000" b="6543"/>
          <a:stretch>
            <a:fillRect/>
          </a:stretch>
        </p:blipFill>
        <p:spPr>
          <a:xfrm>
            <a:off x="2771576" y="331205"/>
            <a:ext cx="3600974" cy="4589413"/>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Two provisions exist in the Church’s general law"/>
          <p:cNvSpPr txBox="1"/>
          <p:nvPr>
            <p:ph type="title" idx="4294967295"/>
          </p:nvPr>
        </p:nvSpPr>
        <p:spPr>
          <a:xfrm>
            <a:off x="228600" y="-381000"/>
            <a:ext cx="8915400" cy="1524000"/>
          </a:xfrm>
          <a:prstGeom prst="rect">
            <a:avLst/>
          </a:prstGeom>
        </p:spPr>
        <p:txBody>
          <a:bodyPr>
            <a:normAutofit fontScale="100000" lnSpcReduction="0"/>
          </a:bodyPr>
          <a:lstStyle/>
          <a:p>
            <a:pPr>
              <a:defRPr sz="4000"/>
            </a:pPr>
            <a:br/>
            <a:r>
              <a:rPr sz="3600"/>
              <a:t>Two provisions exist in the Church’s general law</a:t>
            </a:r>
          </a:p>
        </p:txBody>
      </p:sp>
      <p:sp>
        <p:nvSpPr>
          <p:cNvPr id="126" name="The kind of desire a person must have to receive anointing…"/>
          <p:cNvSpPr txBox="1"/>
          <p:nvPr>
            <p:ph type="body" idx="4294967295"/>
          </p:nvPr>
        </p:nvSpPr>
        <p:spPr>
          <a:xfrm>
            <a:off x="457200" y="1600200"/>
            <a:ext cx="8153400" cy="4495800"/>
          </a:xfrm>
          <a:prstGeom prst="rect">
            <a:avLst/>
          </a:prstGeom>
        </p:spPr>
        <p:txBody>
          <a:bodyPr>
            <a:normAutofit fontScale="100000" lnSpcReduction="0"/>
          </a:bodyPr>
          <a:lstStyle/>
          <a:p>
            <a:pPr marL="0" indent="0">
              <a:buSzTx/>
              <a:buFont typeface="Wingdings"/>
              <a:buNone/>
              <a:defRPr b="1" sz="3600">
                <a:solidFill>
                  <a:srgbClr val="C00000"/>
                </a:solidFill>
              </a:defRPr>
            </a:pPr>
            <a:r>
              <a:t>The kind of desire a person must have to receive anointing</a:t>
            </a:r>
          </a:p>
          <a:p>
            <a:pPr marL="0" indent="0">
              <a:buSzTx/>
              <a:buFont typeface="Wingdings"/>
              <a:buNone/>
              <a:defRPr b="1" sz="3600"/>
            </a:pPr>
          </a:p>
          <a:p>
            <a:pPr marL="0" indent="0">
              <a:buChar char="◻"/>
              <a:defRPr sz="3600"/>
            </a:pPr>
            <a:r>
              <a:t>This sacrament is to be administered to the sick who, when they were in possession of their faculties, at least implicitly asked for it (Canon 1006).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26"/>
                                        </p:tgtEl>
                                        <p:attrNameLst>
                                          <p:attrName>style.visibility</p:attrName>
                                        </p:attrNameLst>
                                      </p:cBhvr>
                                      <p:to>
                                        <p:strVal val="visible"/>
                                      </p:to>
                                    </p:set>
                                    <p:animEffect filter="fade" transition="in">
                                      <p:cBhvr>
                                        <p:cTn id="7" dur="500"/>
                                        <p:tgtEl>
                                          <p:spTgt spid="1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6"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wo provisions exist in the Church’s general law"/>
          <p:cNvSpPr txBox="1"/>
          <p:nvPr>
            <p:ph type="title" idx="4294967295"/>
          </p:nvPr>
        </p:nvSpPr>
        <p:spPr>
          <a:xfrm>
            <a:off x="228600" y="-381000"/>
            <a:ext cx="8915400" cy="1524000"/>
          </a:xfrm>
          <a:prstGeom prst="rect">
            <a:avLst/>
          </a:prstGeom>
        </p:spPr>
        <p:txBody>
          <a:bodyPr>
            <a:normAutofit fontScale="100000" lnSpcReduction="0"/>
          </a:bodyPr>
          <a:lstStyle/>
          <a:p>
            <a:pPr>
              <a:defRPr sz="4000"/>
            </a:pPr>
            <a:br/>
            <a:r>
              <a:rPr sz="3600"/>
              <a:t>Two provisions exist in the Church’s general law</a:t>
            </a:r>
          </a:p>
        </p:txBody>
      </p:sp>
      <p:sp>
        <p:nvSpPr>
          <p:cNvPr id="129" name="The people who are living in notorious sin…"/>
          <p:cNvSpPr txBox="1"/>
          <p:nvPr>
            <p:ph type="body" idx="4294967295"/>
          </p:nvPr>
        </p:nvSpPr>
        <p:spPr>
          <a:xfrm>
            <a:off x="457200" y="1600200"/>
            <a:ext cx="8305800" cy="4495800"/>
          </a:xfrm>
          <a:prstGeom prst="rect">
            <a:avLst/>
          </a:prstGeom>
        </p:spPr>
        <p:txBody>
          <a:bodyPr>
            <a:normAutofit fontScale="100000" lnSpcReduction="0"/>
          </a:bodyPr>
          <a:lstStyle/>
          <a:p>
            <a:pPr marL="0" indent="0">
              <a:buSzTx/>
              <a:buFont typeface="Wingdings"/>
              <a:buNone/>
              <a:defRPr b="1" sz="3600">
                <a:solidFill>
                  <a:srgbClr val="355D7E"/>
                </a:solidFill>
              </a:defRPr>
            </a:pPr>
            <a:r>
              <a:t>The people who are living in notorious sin</a:t>
            </a:r>
            <a:endParaRPr sz="3200"/>
          </a:p>
          <a:p>
            <a:pPr marL="0" indent="0">
              <a:buSzTx/>
              <a:buFont typeface="Wingdings"/>
              <a:buNone/>
              <a:defRPr b="1" sz="3600"/>
            </a:pPr>
          </a:p>
          <a:p>
            <a:pPr marL="0" indent="0">
              <a:buChar char="◻"/>
              <a:defRPr sz="3600"/>
            </a:pPr>
            <a:r>
              <a:t>The Anointing of the Sick is not to be conferred upon those who obstinately persist in a manifestly grave sin (Canon 1007).</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29"/>
                                        </p:tgtEl>
                                        <p:attrNameLst>
                                          <p:attrName>style.visibility</p:attrName>
                                        </p:attrNameLst>
                                      </p:cBhvr>
                                      <p:to>
                                        <p:strVal val="visible"/>
                                      </p:to>
                                    </p:set>
                                    <p:animEffect filter="fade" transition="in">
                                      <p:cBhvr>
                                        <p:cTn id="7" dur="500"/>
                                        <p:tgtEl>
                                          <p:spTgt spid="1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9"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Two provisions exist in the Church’s general law"/>
          <p:cNvSpPr txBox="1"/>
          <p:nvPr>
            <p:ph type="title" idx="4294967295"/>
          </p:nvPr>
        </p:nvSpPr>
        <p:spPr>
          <a:xfrm>
            <a:off x="228600" y="-381000"/>
            <a:ext cx="8915400" cy="1524000"/>
          </a:xfrm>
          <a:prstGeom prst="rect">
            <a:avLst/>
          </a:prstGeom>
        </p:spPr>
        <p:txBody>
          <a:bodyPr>
            <a:normAutofit fontScale="100000" lnSpcReduction="0"/>
          </a:bodyPr>
          <a:lstStyle/>
          <a:p>
            <a:pPr>
              <a:defRPr sz="4000"/>
            </a:pPr>
            <a:br/>
            <a:r>
              <a:rPr sz="3600"/>
              <a:t>Two provisions exist in the Church’s general law</a:t>
            </a:r>
          </a:p>
        </p:txBody>
      </p:sp>
      <p:sp>
        <p:nvSpPr>
          <p:cNvPr id="132" name="The kind of desire a person must have to receive anointing…"/>
          <p:cNvSpPr txBox="1"/>
          <p:nvPr>
            <p:ph type="body" idx="4294967295"/>
          </p:nvPr>
        </p:nvSpPr>
        <p:spPr>
          <a:xfrm>
            <a:off x="533400" y="1752600"/>
            <a:ext cx="8153400" cy="4495800"/>
          </a:xfrm>
          <a:prstGeom prst="rect">
            <a:avLst/>
          </a:prstGeom>
        </p:spPr>
        <p:txBody>
          <a:bodyPr>
            <a:normAutofit fontScale="100000" lnSpcReduction="0"/>
          </a:bodyPr>
          <a:lstStyle/>
          <a:p>
            <a:pPr>
              <a:buChar char="◻"/>
            </a:pPr>
            <a:r>
              <a:t> </a:t>
            </a:r>
            <a:r>
              <a:rPr b="1" sz="3200">
                <a:solidFill>
                  <a:srgbClr val="C00000"/>
                </a:solidFill>
              </a:rPr>
              <a:t>The kind of desire a person must have to receive anointing</a:t>
            </a:r>
            <a:endParaRPr b="1" sz="3200">
              <a:solidFill>
                <a:srgbClr val="C00000"/>
              </a:solidFill>
            </a:endParaRPr>
          </a:p>
          <a:p>
            <a:pPr>
              <a:buChar char="◻"/>
              <a:defRPr b="1" sz="3200">
                <a:solidFill>
                  <a:srgbClr val="355D7E"/>
                </a:solidFill>
              </a:defRPr>
            </a:pPr>
            <a:r>
              <a:t>The people who are living in notorious sin</a:t>
            </a:r>
          </a:p>
          <a:p>
            <a:pPr>
              <a:buChar char="◻"/>
              <a:defRPr b="1" sz="3600">
                <a:solidFill>
                  <a:srgbClr val="C00000"/>
                </a:solidFill>
              </a:defRPr>
            </a:pPr>
          </a:p>
          <a:p>
            <a:pPr algn="ctr">
              <a:buSzTx/>
              <a:buFont typeface="Wingdings"/>
              <a:buNone/>
              <a:defRPr sz="4000"/>
            </a:pPr>
            <a:r>
              <a:t>Between these two situations lies the whole issue of having the proper dispositions to receive the graces available through anointing.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6" presetID="4" grpId="1" fill="hold">
                                  <p:stCondLst>
                                    <p:cond delay="0"/>
                                  </p:stCondLst>
                                  <p:iterate type="el" backwards="0">
                                    <p:tmAbs val="0"/>
                                  </p:iterate>
                                  <p:childTnLst>
                                    <p:set>
                                      <p:cBhvr>
                                        <p:cTn id="6" fill="hold"/>
                                        <p:tgtEl>
                                          <p:spTgt spid="132"/>
                                        </p:tgtEl>
                                        <p:attrNameLst>
                                          <p:attrName>style.visibility</p:attrName>
                                        </p:attrNameLst>
                                      </p:cBhvr>
                                      <p:to>
                                        <p:strVal val="visible"/>
                                      </p:to>
                                    </p:set>
                                    <p:animEffect filter="box(in)" transition="in">
                                      <p:cBhvr>
                                        <p:cTn id="7" dur="2000"/>
                                        <p:tgtEl>
                                          <p:spTgt spid="1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2"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wo kinds of blessing which this sacrament confers"/>
          <p:cNvSpPr txBox="1"/>
          <p:nvPr>
            <p:ph type="title" idx="4294967295"/>
          </p:nvPr>
        </p:nvSpPr>
        <p:spPr>
          <a:xfrm>
            <a:off x="228600" y="-381000"/>
            <a:ext cx="8915400" cy="1524000"/>
          </a:xfrm>
          <a:prstGeom prst="rect">
            <a:avLst/>
          </a:prstGeom>
        </p:spPr>
        <p:txBody>
          <a:bodyPr>
            <a:normAutofit fontScale="100000" lnSpcReduction="0"/>
          </a:bodyPr>
          <a:lstStyle/>
          <a:p>
            <a:pPr>
              <a:defRPr sz="4000"/>
            </a:pPr>
            <a:br/>
            <a:r>
              <a:rPr sz="3200"/>
              <a:t>Two kinds of blessing which this sacrament confers</a:t>
            </a:r>
          </a:p>
        </p:txBody>
      </p:sp>
      <p:sp>
        <p:nvSpPr>
          <p:cNvPr id="135" name="The principal blessing is for the soul…"/>
          <p:cNvSpPr txBox="1"/>
          <p:nvPr>
            <p:ph type="body" idx="4294967295"/>
          </p:nvPr>
        </p:nvSpPr>
        <p:spPr>
          <a:xfrm>
            <a:off x="533400" y="1752600"/>
            <a:ext cx="8153400" cy="4495800"/>
          </a:xfrm>
          <a:prstGeom prst="rect">
            <a:avLst/>
          </a:prstGeom>
        </p:spPr>
        <p:txBody>
          <a:bodyPr>
            <a:normAutofit fontScale="100000" lnSpcReduction="0"/>
          </a:bodyPr>
          <a:lstStyle/>
          <a:p>
            <a:pPr>
              <a:buChar char="◻"/>
            </a:pPr>
            <a:r>
              <a:t> </a:t>
            </a:r>
            <a:r>
              <a:rPr b="1" sz="3600">
                <a:solidFill>
                  <a:srgbClr val="C00000"/>
                </a:solidFill>
              </a:rPr>
              <a:t>The principal blessing is for the soul </a:t>
            </a:r>
            <a:endParaRPr b="1" sz="3600">
              <a:solidFill>
                <a:srgbClr val="C00000"/>
              </a:solidFill>
            </a:endParaRPr>
          </a:p>
          <a:p>
            <a:pPr>
              <a:buSzTx/>
              <a:buFont typeface="Wingdings"/>
              <a:buNone/>
              <a:defRPr b="1" sz="3600">
                <a:solidFill>
                  <a:srgbClr val="C00000"/>
                </a:solidFill>
              </a:defRPr>
            </a:pPr>
          </a:p>
          <a:p>
            <a:pPr>
              <a:buChar char="◻"/>
              <a:defRPr b="1" sz="3600">
                <a:solidFill>
                  <a:srgbClr val="355D7E"/>
                </a:solidFill>
              </a:defRPr>
            </a:pPr>
            <a:r>
              <a:t>The secondary is for the body</a:t>
            </a:r>
            <a:endParaRPr sz="4000"/>
          </a:p>
          <a:p>
            <a:pPr algn="ctr">
              <a:buSzTx/>
              <a:buFont typeface="Wingdings"/>
              <a:buNone/>
              <a:defRPr sz="4000"/>
            </a:pP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35">
                                            <p:bg/>
                                          </p:spTgt>
                                        </p:tgtEl>
                                        <p:attrNameLst>
                                          <p:attrName>style.visibility</p:attrName>
                                        </p:attrNameLst>
                                      </p:cBhvr>
                                      <p:to>
                                        <p:strVal val="visible"/>
                                      </p:to>
                                    </p:set>
                                    <p:anim calcmode="lin" valueType="num">
                                      <p:cBhvr>
                                        <p:cTn id="7" dur="1000" fill="hold"/>
                                        <p:tgtEl>
                                          <p:spTgt spid="135">
                                            <p:bg/>
                                          </p:spTgt>
                                        </p:tgtEl>
                                        <p:attrNameLst>
                                          <p:attrName>ppt_x</p:attrName>
                                        </p:attrNameLst>
                                      </p:cBhvr>
                                      <p:tavLst>
                                        <p:tav tm="0">
                                          <p:val>
                                            <p:strVal val="#ppt_x"/>
                                          </p:val>
                                        </p:tav>
                                        <p:tav tm="100000">
                                          <p:val>
                                            <p:strVal val="#ppt_x"/>
                                          </p:val>
                                        </p:tav>
                                      </p:tavLst>
                                    </p:anim>
                                    <p:anim calcmode="lin" valueType="num">
                                      <p:cBhvr>
                                        <p:cTn id="8" dur="1000" fill="hold"/>
                                        <p:tgtEl>
                                          <p:spTgt spid="135">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35">
                                            <p:txEl>
                                              <p:pRg st="0" end="0"/>
                                            </p:txEl>
                                          </p:spTgt>
                                        </p:tgtEl>
                                        <p:attrNameLst>
                                          <p:attrName>style.visibility</p:attrName>
                                        </p:attrNameLst>
                                      </p:cBhvr>
                                      <p:to>
                                        <p:strVal val="visible"/>
                                      </p:to>
                                    </p:set>
                                    <p:anim calcmode="lin" valueType="num">
                                      <p:cBhvr>
                                        <p:cTn id="11" dur="1000" fill="hold"/>
                                        <p:tgtEl>
                                          <p:spTgt spid="135">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13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Class="entr" nodeType="afterEffect" presetSubtype="4" presetID="2" grpId="1" fill="hold">
                                  <p:stCondLst>
                                    <p:cond delay="0"/>
                                  </p:stCondLst>
                                  <p:iterate type="el" backwards="0">
                                    <p:tmAbs val="0"/>
                                  </p:iterate>
                                  <p:childTnLst>
                                    <p:set>
                                      <p:cBhvr>
                                        <p:cTn id="15" fill="hold"/>
                                        <p:tgtEl>
                                          <p:spTgt spid="135">
                                            <p:txEl>
                                              <p:pRg st="1" end="1"/>
                                            </p:txEl>
                                          </p:spTgt>
                                        </p:tgtEl>
                                        <p:attrNameLst>
                                          <p:attrName>style.visibility</p:attrName>
                                        </p:attrNameLst>
                                      </p:cBhvr>
                                      <p:to>
                                        <p:strVal val="visible"/>
                                      </p:to>
                                    </p:set>
                                    <p:anim calcmode="lin" valueType="num">
                                      <p:cBhvr>
                                        <p:cTn id="16" dur="1000" fill="hold"/>
                                        <p:tgtEl>
                                          <p:spTgt spid="135">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1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135">
                                            <p:txEl>
                                              <p:pRg st="2" end="2"/>
                                            </p:txEl>
                                          </p:spTgt>
                                        </p:tgtEl>
                                        <p:attrNameLst>
                                          <p:attrName>style.visibility</p:attrName>
                                        </p:attrNameLst>
                                      </p:cBhvr>
                                      <p:to>
                                        <p:strVal val="visible"/>
                                      </p:to>
                                    </p:set>
                                    <p:anim calcmode="lin" valueType="num">
                                      <p:cBhvr>
                                        <p:cTn id="22" dur="1000" fill="hold"/>
                                        <p:tgtEl>
                                          <p:spTgt spid="1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4" presetID="2" grpId="1" fill="hold">
                                  <p:stCondLst>
                                    <p:cond delay="0"/>
                                  </p:stCondLst>
                                  <p:iterate type="el" backwards="0">
                                    <p:tmAbs val="0"/>
                                  </p:iterate>
                                  <p:childTnLst>
                                    <p:set>
                                      <p:cBhvr>
                                        <p:cTn id="27" fill="hold"/>
                                        <p:tgtEl>
                                          <p:spTgt spid="135">
                                            <p:txEl>
                                              <p:pRg st="3" end="3"/>
                                            </p:txEl>
                                          </p:spTgt>
                                        </p:tgtEl>
                                        <p:attrNameLst>
                                          <p:attrName>style.visibility</p:attrName>
                                        </p:attrNameLst>
                                      </p:cBhvr>
                                      <p:to>
                                        <p:strVal val="visible"/>
                                      </p:to>
                                    </p:set>
                                    <p:anim calcmode="lin" valueType="num">
                                      <p:cBhvr>
                                        <p:cTn id="28" dur="1000" fill="hold"/>
                                        <p:tgtEl>
                                          <p:spTgt spid="135">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1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5"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Two kinds of blessing which this sacrament confers"/>
          <p:cNvSpPr txBox="1"/>
          <p:nvPr>
            <p:ph type="title" idx="4294967295"/>
          </p:nvPr>
        </p:nvSpPr>
        <p:spPr>
          <a:xfrm>
            <a:off x="228600" y="-381000"/>
            <a:ext cx="8915400" cy="1524000"/>
          </a:xfrm>
          <a:prstGeom prst="rect">
            <a:avLst/>
          </a:prstGeom>
        </p:spPr>
        <p:txBody>
          <a:bodyPr>
            <a:normAutofit fontScale="100000" lnSpcReduction="0"/>
          </a:bodyPr>
          <a:lstStyle/>
          <a:p>
            <a:pPr>
              <a:defRPr sz="4000"/>
            </a:pPr>
            <a:br/>
            <a:r>
              <a:rPr sz="3200"/>
              <a:t>Two kinds of blessing which this sacrament confers</a:t>
            </a:r>
          </a:p>
        </p:txBody>
      </p:sp>
      <p:sp>
        <p:nvSpPr>
          <p:cNvPr id="138" name="The principal blessing is for the soul…"/>
          <p:cNvSpPr txBox="1"/>
          <p:nvPr>
            <p:ph type="body" idx="4294967295"/>
          </p:nvPr>
        </p:nvSpPr>
        <p:spPr>
          <a:xfrm>
            <a:off x="457200" y="1524000"/>
            <a:ext cx="8153400" cy="5105400"/>
          </a:xfrm>
          <a:prstGeom prst="rect">
            <a:avLst/>
          </a:prstGeom>
        </p:spPr>
        <p:txBody>
          <a:bodyPr>
            <a:normAutofit fontScale="100000" lnSpcReduction="0"/>
          </a:bodyPr>
          <a:lstStyle/>
          <a:p>
            <a:pPr marL="299942" indent="-299942" defTabSz="859536">
              <a:spcBef>
                <a:spcPts val="600"/>
              </a:spcBef>
              <a:buChar char="◻"/>
              <a:defRPr sz="2726"/>
            </a:pPr>
            <a:r>
              <a:t> </a:t>
            </a:r>
            <a:r>
              <a:rPr b="1" sz="2632">
                <a:solidFill>
                  <a:srgbClr val="C00000"/>
                </a:solidFill>
              </a:rPr>
              <a:t>The principal blessing is for the soul </a:t>
            </a:r>
            <a:endParaRPr b="1" sz="2632">
              <a:solidFill>
                <a:srgbClr val="C00000"/>
              </a:solidFill>
            </a:endParaRPr>
          </a:p>
          <a:p>
            <a:pPr marL="299942" indent="-299942" defTabSz="859536">
              <a:spcBef>
                <a:spcPts val="600"/>
              </a:spcBef>
              <a:buChar char="◻"/>
              <a:defRPr b="1" sz="2632">
                <a:solidFill>
                  <a:srgbClr val="355D7E"/>
                </a:solidFill>
              </a:defRPr>
            </a:pPr>
            <a:r>
              <a:t>The secondary is for the body</a:t>
            </a:r>
          </a:p>
          <a:p>
            <a:pPr marL="299942" indent="-299942" defTabSz="859536">
              <a:spcBef>
                <a:spcPts val="600"/>
              </a:spcBef>
              <a:buChar char="◻"/>
              <a:defRPr b="1" sz="1504">
                <a:solidFill>
                  <a:srgbClr val="355D7E"/>
                </a:solidFill>
              </a:defRPr>
            </a:pPr>
          </a:p>
          <a:p>
            <a:pPr marL="299942" indent="-299942" defTabSz="859536">
              <a:spcBef>
                <a:spcPts val="600"/>
              </a:spcBef>
              <a:buChar char="✓"/>
              <a:defRPr sz="3008"/>
            </a:pPr>
            <a:r>
              <a:t>The guilt of mortal sin is removed, so that a sinner is restored to God’s friendship</a:t>
            </a:r>
          </a:p>
          <a:p>
            <a:pPr marL="299942" indent="-299942" defTabSz="859536">
              <a:spcBef>
                <a:spcPts val="600"/>
              </a:spcBef>
              <a:buChar char="✓"/>
              <a:defRPr sz="3008"/>
            </a:pPr>
            <a:r>
              <a:t>The eternal punishment due to mortal sin is also removed</a:t>
            </a:r>
          </a:p>
          <a:p>
            <a:pPr marL="299942" indent="-299942" defTabSz="859536">
              <a:spcBef>
                <a:spcPts val="600"/>
              </a:spcBef>
              <a:buChar char="✓"/>
              <a:defRPr sz="3008"/>
            </a:pPr>
            <a:r>
              <a:t>The guilt and temporal punishment of venial sins are removed</a:t>
            </a:r>
          </a:p>
          <a:p>
            <a:pPr marL="299942" indent="-299942" defTabSz="859536">
              <a:spcBef>
                <a:spcPts val="600"/>
              </a:spcBef>
              <a:buChar char="✓"/>
              <a:defRPr b="1" sz="3008">
                <a:solidFill>
                  <a:srgbClr val="355D7E"/>
                </a:solidFill>
              </a:defRPr>
            </a:pPr>
          </a:p>
          <a:p>
            <a:pPr marL="299942" indent="-299942" algn="ctr" defTabSz="859536">
              <a:spcBef>
                <a:spcPts val="600"/>
              </a:spcBef>
              <a:buSzTx/>
              <a:buFont typeface="Wingdings"/>
              <a:buNone/>
              <a:defRPr sz="3759"/>
            </a:pP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38">
                                            <p:txEl>
                                              <p:pRg st="3" end="3"/>
                                            </p:txEl>
                                          </p:spTgt>
                                        </p:tgtEl>
                                        <p:attrNameLst>
                                          <p:attrName>style.visibility</p:attrName>
                                        </p:attrNameLst>
                                      </p:cBhvr>
                                      <p:to>
                                        <p:strVal val="visible"/>
                                      </p:to>
                                    </p:set>
                                    <p:anim calcmode="lin" valueType="num">
                                      <p:cBhvr>
                                        <p:cTn id="7" dur="1000" fill="hold"/>
                                        <p:tgtEl>
                                          <p:spTgt spid="138">
                                            <p:txEl>
                                              <p:pRg st="3" end="3"/>
                                            </p:txEl>
                                          </p:spTgt>
                                        </p:tgtEl>
                                        <p:attrNameLst>
                                          <p:attrName>ppt_x</p:attrName>
                                        </p:attrNameLst>
                                      </p:cBhvr>
                                      <p:tavLst>
                                        <p:tav tm="0">
                                          <p:val>
                                            <p:strVal val="#ppt_x"/>
                                          </p:val>
                                        </p:tav>
                                        <p:tav tm="100000">
                                          <p:val>
                                            <p:strVal val="#ppt_x"/>
                                          </p:val>
                                        </p:tav>
                                      </p:tavLst>
                                    </p:anim>
                                    <p:anim calcmode="lin" valueType="num">
                                      <p:cBhvr>
                                        <p:cTn id="8" dur="1000" fill="hold"/>
                                        <p:tgtEl>
                                          <p:spTgt spid="1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4" presetID="2" grpId="1" fill="hold">
                                  <p:stCondLst>
                                    <p:cond delay="0"/>
                                  </p:stCondLst>
                                  <p:iterate type="el" backwards="0">
                                    <p:tmAbs val="0"/>
                                  </p:iterate>
                                  <p:childTnLst>
                                    <p:set>
                                      <p:cBhvr>
                                        <p:cTn id="12" fill="hold"/>
                                        <p:tgtEl>
                                          <p:spTgt spid="138">
                                            <p:txEl>
                                              <p:pRg st="4" end="4"/>
                                            </p:txEl>
                                          </p:spTgt>
                                        </p:tgtEl>
                                        <p:attrNameLst>
                                          <p:attrName>style.visibility</p:attrName>
                                        </p:attrNameLst>
                                      </p:cBhvr>
                                      <p:to>
                                        <p:strVal val="visible"/>
                                      </p:to>
                                    </p:set>
                                    <p:anim calcmode="lin" valueType="num">
                                      <p:cBhvr>
                                        <p:cTn id="13" dur="1000" fill="hold"/>
                                        <p:tgtEl>
                                          <p:spTgt spid="138">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1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4" presetID="2" grpId="1" fill="hold">
                                  <p:stCondLst>
                                    <p:cond delay="0"/>
                                  </p:stCondLst>
                                  <p:iterate type="el" backwards="0">
                                    <p:tmAbs val="0"/>
                                  </p:iterate>
                                  <p:childTnLst>
                                    <p:set>
                                      <p:cBhvr>
                                        <p:cTn id="18" fill="hold"/>
                                        <p:tgtEl>
                                          <p:spTgt spid="138">
                                            <p:txEl>
                                              <p:pRg st="5" end="5"/>
                                            </p:txEl>
                                          </p:spTgt>
                                        </p:tgtEl>
                                        <p:attrNameLst>
                                          <p:attrName>style.visibility</p:attrName>
                                        </p:attrNameLst>
                                      </p:cBhvr>
                                      <p:to>
                                        <p:strVal val="visible"/>
                                      </p:to>
                                    </p:set>
                                    <p:anim calcmode="lin" valueType="num">
                                      <p:cBhvr>
                                        <p:cTn id="19" dur="1000" fill="hold"/>
                                        <p:tgtEl>
                                          <p:spTgt spid="138">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1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4" presetID="2" grpId="1" fill="hold">
                                  <p:stCondLst>
                                    <p:cond delay="0"/>
                                  </p:stCondLst>
                                  <p:iterate type="el" backwards="0">
                                    <p:tmAbs val="0"/>
                                  </p:iterate>
                                  <p:childTnLst>
                                    <p:set>
                                      <p:cBhvr>
                                        <p:cTn id="24" fill="hold"/>
                                        <p:tgtEl>
                                          <p:spTgt spid="138">
                                            <p:txEl>
                                              <p:pRg st="6" end="6"/>
                                            </p:txEl>
                                          </p:spTgt>
                                        </p:tgtEl>
                                        <p:attrNameLst>
                                          <p:attrName>style.visibility</p:attrName>
                                        </p:attrNameLst>
                                      </p:cBhvr>
                                      <p:to>
                                        <p:strVal val="visible"/>
                                      </p:to>
                                    </p:set>
                                    <p:anim calcmode="lin" valueType="num">
                                      <p:cBhvr>
                                        <p:cTn id="25" dur="1000" fill="hold"/>
                                        <p:tgtEl>
                                          <p:spTgt spid="138">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13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4" presetID="2" grpId="1" fill="hold">
                                  <p:stCondLst>
                                    <p:cond delay="0"/>
                                  </p:stCondLst>
                                  <p:iterate type="el" backwards="0">
                                    <p:tmAbs val="0"/>
                                  </p:iterate>
                                  <p:childTnLst>
                                    <p:set>
                                      <p:cBhvr>
                                        <p:cTn id="30" fill="hold"/>
                                        <p:tgtEl>
                                          <p:spTgt spid="138">
                                            <p:txEl>
                                              <p:pRg st="7" end="7"/>
                                            </p:txEl>
                                          </p:spTgt>
                                        </p:tgtEl>
                                        <p:attrNameLst>
                                          <p:attrName>style.visibility</p:attrName>
                                        </p:attrNameLst>
                                      </p:cBhvr>
                                      <p:to>
                                        <p:strVal val="visible"/>
                                      </p:to>
                                    </p:set>
                                    <p:anim calcmode="lin" valueType="num">
                                      <p:cBhvr>
                                        <p:cTn id="31" dur="1000" fill="hold"/>
                                        <p:tgtEl>
                                          <p:spTgt spid="138">
                                            <p:txEl>
                                              <p:pRg st="7" end="7"/>
                                            </p:txEl>
                                          </p:spTgt>
                                        </p:tgtEl>
                                        <p:attrNameLst>
                                          <p:attrName>ppt_x</p:attrName>
                                        </p:attrNameLst>
                                      </p:cBhvr>
                                      <p:tavLst>
                                        <p:tav tm="0">
                                          <p:val>
                                            <p:strVal val="#ppt_x"/>
                                          </p:val>
                                        </p:tav>
                                        <p:tav tm="100000">
                                          <p:val>
                                            <p:strVal val="#ppt_x"/>
                                          </p:val>
                                        </p:tav>
                                      </p:tavLst>
                                    </p:anim>
                                    <p:anim calcmode="lin" valueType="num">
                                      <p:cBhvr>
                                        <p:cTn id="32" dur="1000" fill="hold"/>
                                        <p:tgtEl>
                                          <p:spTgt spid="13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8"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What are the essential elements of the sacrament?"/>
          <p:cNvSpPr txBox="1"/>
          <p:nvPr>
            <p:ph type="title" idx="4294967295"/>
          </p:nvPr>
        </p:nvSpPr>
        <p:spPr>
          <a:xfrm>
            <a:off x="612775" y="228600"/>
            <a:ext cx="8153400" cy="990600"/>
          </a:xfrm>
          <a:prstGeom prst="rect">
            <a:avLst/>
          </a:prstGeom>
        </p:spPr>
        <p:txBody>
          <a:bodyPr>
            <a:normAutofit fontScale="100000" lnSpcReduction="0"/>
          </a:bodyPr>
          <a:lstStyle>
            <a:lvl1pPr defTabSz="731520">
              <a:defRPr sz="3200"/>
            </a:lvl1pPr>
          </a:lstStyle>
          <a:p>
            <a:pPr/>
            <a:r>
              <a:t>What are the essential elements of the sacrament?</a:t>
            </a:r>
          </a:p>
        </p:txBody>
      </p:sp>
      <p:sp>
        <p:nvSpPr>
          <p:cNvPr id="141" name="Oil of the Sick…"/>
          <p:cNvSpPr txBox="1"/>
          <p:nvPr>
            <p:ph type="body" idx="4294967295"/>
          </p:nvPr>
        </p:nvSpPr>
        <p:spPr>
          <a:xfrm>
            <a:off x="612775" y="1600200"/>
            <a:ext cx="8153400" cy="4495800"/>
          </a:xfrm>
          <a:prstGeom prst="rect">
            <a:avLst/>
          </a:prstGeom>
        </p:spPr>
        <p:txBody>
          <a:bodyPr>
            <a:normAutofit fontScale="100000" lnSpcReduction="0"/>
          </a:bodyPr>
          <a:lstStyle/>
          <a:p>
            <a:pPr>
              <a:buChar char="◻"/>
              <a:defRPr sz="2400"/>
            </a:pPr>
            <a:r>
              <a:t>Oil of the Sick</a:t>
            </a:r>
          </a:p>
          <a:p>
            <a:pPr lvl="1" marL="639762" indent="-273050">
              <a:spcBef>
                <a:spcPts val="500"/>
              </a:spcBef>
              <a:buClr>
                <a:schemeClr val="accent1"/>
              </a:buClr>
              <a:defRPr sz="2400"/>
            </a:pPr>
            <a:r>
              <a:t>Blessed by the Bishop with the other Holy Oils</a:t>
            </a:r>
          </a:p>
          <a:p>
            <a:pPr lvl="1" marL="639762" indent="-273050">
              <a:spcBef>
                <a:spcPts val="500"/>
              </a:spcBef>
              <a:buClr>
                <a:schemeClr val="accent1"/>
              </a:buClr>
              <a:defRPr sz="2400"/>
            </a:pPr>
            <a:r>
              <a:t>In emergency, any vegetable oil may be used</a:t>
            </a:r>
          </a:p>
          <a:p>
            <a:pPr>
              <a:buChar char="◻"/>
              <a:defRPr sz="2400"/>
            </a:pPr>
            <a:r>
              <a:t>Laying on of Hands and Prayer</a:t>
            </a:r>
          </a:p>
          <a:p>
            <a:pPr lvl="1" marL="639762" indent="-273050">
              <a:spcBef>
                <a:spcPts val="500"/>
              </a:spcBef>
              <a:buClr>
                <a:schemeClr val="accent1"/>
              </a:buClr>
              <a:defRPr sz="2400"/>
            </a:pPr>
            <a:r>
              <a:t>Minister anoints the forehead and hands of afflicted and prays over him or her</a:t>
            </a:r>
          </a:p>
        </p:txBody>
      </p:sp>
      <p:pic>
        <p:nvPicPr>
          <p:cNvPr id="142" name="untitled.bmp" descr="untitled.bmp"/>
          <p:cNvPicPr>
            <a:picLocks noChangeAspect="1"/>
          </p:cNvPicPr>
          <p:nvPr/>
        </p:nvPicPr>
        <p:blipFill>
          <a:blip r:embed="rId2">
            <a:extLst/>
          </a:blip>
          <a:stretch>
            <a:fillRect/>
          </a:stretch>
        </p:blipFill>
        <p:spPr>
          <a:xfrm>
            <a:off x="5105400" y="4648200"/>
            <a:ext cx="3048000" cy="2035175"/>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41">
                                            <p:bg/>
                                          </p:spTgt>
                                        </p:tgtEl>
                                        <p:attrNameLst>
                                          <p:attrName>style.visibility</p:attrName>
                                        </p:attrNameLst>
                                      </p:cBhvr>
                                      <p:to>
                                        <p:strVal val="visible"/>
                                      </p:to>
                                    </p:set>
                                    <p:animEffect filter="fade" transition="in">
                                      <p:cBhvr>
                                        <p:cTn id="7" dur="2000"/>
                                        <p:tgtEl>
                                          <p:spTgt spid="141">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141">
                                            <p:txEl>
                                              <p:pRg st="0" end="0"/>
                                            </p:txEl>
                                          </p:spTgt>
                                        </p:tgtEl>
                                        <p:attrNameLst>
                                          <p:attrName>style.visibility</p:attrName>
                                        </p:attrNameLst>
                                      </p:cBhvr>
                                      <p:to>
                                        <p:strVal val="visible"/>
                                      </p:to>
                                    </p:set>
                                    <p:animEffect filter="fade" transition="in">
                                      <p:cBhvr>
                                        <p:cTn id="10" dur="2000"/>
                                        <p:tgtEl>
                                          <p:spTgt spid="141">
                                            <p:txEl>
                                              <p:pRg st="0" end="0"/>
                                            </p:txEl>
                                          </p:spTgt>
                                        </p:tgtEl>
                                      </p:cBhvr>
                                    </p:animEffect>
                                  </p:childTnLst>
                                </p:cTn>
                              </p:par>
                              <p:par>
                                <p:cTn id="11" presetClass="entr" nodeType="withEffect" presetSubtype="0" presetID="10" grpId="1" fill="hold">
                                  <p:stCondLst>
                                    <p:cond delay="0"/>
                                  </p:stCondLst>
                                  <p:iterate type="el" backwards="0">
                                    <p:tmAbs val="0"/>
                                  </p:iterate>
                                  <p:childTnLst>
                                    <p:set>
                                      <p:cBhvr>
                                        <p:cTn id="12" fill="hold"/>
                                        <p:tgtEl>
                                          <p:spTgt spid="141">
                                            <p:txEl>
                                              <p:pRg st="1" end="1"/>
                                            </p:txEl>
                                          </p:spTgt>
                                        </p:tgtEl>
                                        <p:attrNameLst>
                                          <p:attrName>style.visibility</p:attrName>
                                        </p:attrNameLst>
                                      </p:cBhvr>
                                      <p:to>
                                        <p:strVal val="visible"/>
                                      </p:to>
                                    </p:set>
                                    <p:animEffect filter="fade" transition="in">
                                      <p:cBhvr>
                                        <p:cTn id="13" dur="2000"/>
                                        <p:tgtEl>
                                          <p:spTgt spid="141">
                                            <p:txEl>
                                              <p:pRg st="1" end="1"/>
                                            </p:txEl>
                                          </p:spTgt>
                                        </p:tgtEl>
                                      </p:cBhvr>
                                    </p:animEffect>
                                  </p:childTnLst>
                                </p:cTn>
                              </p:par>
                              <p:par>
                                <p:cTn id="14" presetClass="entr" nodeType="withEffect" presetSubtype="0" presetID="10" grpId="1" fill="hold">
                                  <p:stCondLst>
                                    <p:cond delay="0"/>
                                  </p:stCondLst>
                                  <p:iterate type="el" backwards="0">
                                    <p:tmAbs val="0"/>
                                  </p:iterate>
                                  <p:childTnLst>
                                    <p:set>
                                      <p:cBhvr>
                                        <p:cTn id="15" fill="hold"/>
                                        <p:tgtEl>
                                          <p:spTgt spid="141">
                                            <p:txEl>
                                              <p:pRg st="2" end="2"/>
                                            </p:txEl>
                                          </p:spTgt>
                                        </p:tgtEl>
                                        <p:attrNameLst>
                                          <p:attrName>style.visibility</p:attrName>
                                        </p:attrNameLst>
                                      </p:cBhvr>
                                      <p:to>
                                        <p:strVal val="visible"/>
                                      </p:to>
                                    </p:set>
                                    <p:animEffect filter="fade" transition="in">
                                      <p:cBhvr>
                                        <p:cTn id="16" dur="2000"/>
                                        <p:tgtEl>
                                          <p:spTgt spid="14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Class="entr" nodeType="clickEffect" presetID="10" grpId="1" fill="hold">
                                  <p:stCondLst>
                                    <p:cond delay="0"/>
                                  </p:stCondLst>
                                  <p:iterate type="el" backwards="0">
                                    <p:tmAbs val="0"/>
                                  </p:iterate>
                                  <p:childTnLst>
                                    <p:set>
                                      <p:cBhvr>
                                        <p:cTn id="20" fill="hold"/>
                                        <p:tgtEl>
                                          <p:spTgt spid="141">
                                            <p:txEl>
                                              <p:pRg st="3" end="3"/>
                                            </p:txEl>
                                          </p:spTgt>
                                        </p:tgtEl>
                                        <p:attrNameLst>
                                          <p:attrName>style.visibility</p:attrName>
                                        </p:attrNameLst>
                                      </p:cBhvr>
                                      <p:to>
                                        <p:strVal val="visible"/>
                                      </p:to>
                                    </p:set>
                                    <p:animEffect filter="fade" transition="in">
                                      <p:cBhvr>
                                        <p:cTn id="21" dur="2000"/>
                                        <p:tgtEl>
                                          <p:spTgt spid="141">
                                            <p:txEl>
                                              <p:pRg st="3" end="3"/>
                                            </p:txEl>
                                          </p:spTgt>
                                        </p:tgtEl>
                                      </p:cBhvr>
                                    </p:animEffect>
                                  </p:childTnLst>
                                </p:cTn>
                              </p:par>
                              <p:par>
                                <p:cTn id="22" presetClass="entr" nodeType="withEffect" presetSubtype="0" presetID="10" grpId="1" fill="hold">
                                  <p:stCondLst>
                                    <p:cond delay="0"/>
                                  </p:stCondLst>
                                  <p:iterate type="el" backwards="0">
                                    <p:tmAbs val="0"/>
                                  </p:iterate>
                                  <p:childTnLst>
                                    <p:set>
                                      <p:cBhvr>
                                        <p:cTn id="23" fill="hold"/>
                                        <p:tgtEl>
                                          <p:spTgt spid="141">
                                            <p:txEl>
                                              <p:pRg st="4" end="4"/>
                                            </p:txEl>
                                          </p:spTgt>
                                        </p:tgtEl>
                                        <p:attrNameLst>
                                          <p:attrName>style.visibility</p:attrName>
                                        </p:attrNameLst>
                                      </p:cBhvr>
                                      <p:to>
                                        <p:strVal val="visible"/>
                                      </p:to>
                                    </p:set>
                                    <p:animEffect filter="fade" transition="in">
                                      <p:cBhvr>
                                        <p:cTn id="24" dur="2000"/>
                                        <p:tgtEl>
                                          <p:spTgt spid="141">
                                            <p:txEl>
                                              <p:pRg st="4" end="4"/>
                                            </p:txEl>
                                          </p:spTgt>
                                        </p:tgtEl>
                                      </p:cBhvr>
                                    </p:animEffect>
                                  </p:childTnLst>
                                </p:cTn>
                              </p:par>
                            </p:childTnLst>
                          </p:cTn>
                        </p:par>
                        <p:par>
                          <p:cTn id="25" fill="hold">
                            <p:stCondLst>
                              <p:cond delay="2000"/>
                            </p:stCondLst>
                            <p:childTnLst>
                              <p:par>
                                <p:cTn id="26" presetClass="entr" nodeType="afterEffect" presetID="10" grpId="2" fill="hold">
                                  <p:stCondLst>
                                    <p:cond delay="0"/>
                                  </p:stCondLst>
                                  <p:iterate type="el" backwards="0">
                                    <p:tmAbs val="0"/>
                                  </p:iterate>
                                  <p:childTnLst>
                                    <p:set>
                                      <p:cBhvr>
                                        <p:cTn id="27" fill="hold"/>
                                        <p:tgtEl>
                                          <p:spTgt spid="142"/>
                                        </p:tgtEl>
                                        <p:attrNameLst>
                                          <p:attrName>style.visibility</p:attrName>
                                        </p:attrNameLst>
                                      </p:cBhvr>
                                      <p:to>
                                        <p:strVal val="visible"/>
                                      </p:to>
                                    </p:set>
                                    <p:animEffect filter="fade" transition="in">
                                      <p:cBhvr>
                                        <p:cTn id="28" dur="20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2" grpId="2"/>
      <p:bldP build="p" bldLvl="1" animBg="1" rev="0" advAuto="0" spid="141" grpId="1"/>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Where is the Sacrament of Anointing of the Sick administered?"/>
          <p:cNvSpPr txBox="1"/>
          <p:nvPr>
            <p:ph type="title" idx="4294967295"/>
          </p:nvPr>
        </p:nvSpPr>
        <p:spPr>
          <a:xfrm>
            <a:off x="612775" y="228600"/>
            <a:ext cx="8153400" cy="990600"/>
          </a:xfrm>
          <a:prstGeom prst="rect">
            <a:avLst/>
          </a:prstGeom>
        </p:spPr>
        <p:txBody>
          <a:bodyPr>
            <a:normAutofit fontScale="100000" lnSpcReduction="0"/>
          </a:bodyPr>
          <a:lstStyle>
            <a:lvl1pPr defTabSz="731520">
              <a:defRPr sz="3200"/>
            </a:lvl1pPr>
          </a:lstStyle>
          <a:p>
            <a:pPr/>
            <a:r>
              <a:t>Where is the Sacrament of Anointing of the Sick administered?</a:t>
            </a:r>
          </a:p>
        </p:txBody>
      </p:sp>
      <p:sp>
        <p:nvSpPr>
          <p:cNvPr id="145" name="Anywhere!…"/>
          <p:cNvSpPr txBox="1"/>
          <p:nvPr>
            <p:ph type="body" idx="4294967295"/>
          </p:nvPr>
        </p:nvSpPr>
        <p:spPr>
          <a:xfrm>
            <a:off x="612775" y="1600200"/>
            <a:ext cx="8153400" cy="4495800"/>
          </a:xfrm>
          <a:prstGeom prst="rect">
            <a:avLst/>
          </a:prstGeom>
        </p:spPr>
        <p:txBody>
          <a:bodyPr>
            <a:normAutofit fontScale="100000" lnSpcReduction="0"/>
          </a:bodyPr>
          <a:lstStyle/>
          <a:p>
            <a:pPr>
              <a:buChar char="◻"/>
            </a:pPr>
            <a:r>
              <a:t>Anywhere!</a:t>
            </a:r>
          </a:p>
          <a:p>
            <a:pPr lvl="1" marL="639762" indent="-273050">
              <a:spcBef>
                <a:spcPts val="500"/>
              </a:spcBef>
              <a:buClr>
                <a:schemeClr val="accent1"/>
              </a:buClr>
              <a:defRPr sz="2600"/>
            </a:pPr>
            <a:r>
              <a:t>Hospital, private home, retirement home, etc.</a:t>
            </a:r>
          </a:p>
          <a:p>
            <a:pPr lvl="1" marL="639762" indent="-273050">
              <a:spcBef>
                <a:spcPts val="500"/>
              </a:spcBef>
              <a:buClr>
                <a:schemeClr val="accent1"/>
              </a:buClr>
              <a:defRPr sz="2600"/>
            </a:pPr>
            <a:r>
              <a:t>Parish church during Mass of Anointing</a:t>
            </a:r>
          </a:p>
          <a:p>
            <a:pPr>
              <a:buChar char="◻"/>
            </a:pPr>
            <a:r>
              <a:t>(The other sacraments are usually performed in a church)</a:t>
            </a:r>
          </a:p>
        </p:txBody>
      </p:sp>
      <p:pic>
        <p:nvPicPr>
          <p:cNvPr id="146" name="untitled.bmp" descr="untitled.bmp"/>
          <p:cNvPicPr>
            <a:picLocks noChangeAspect="1"/>
          </p:cNvPicPr>
          <p:nvPr/>
        </p:nvPicPr>
        <p:blipFill>
          <a:blip r:embed="rId2">
            <a:extLst/>
          </a:blip>
          <a:stretch>
            <a:fillRect/>
          </a:stretch>
        </p:blipFill>
        <p:spPr>
          <a:xfrm>
            <a:off x="2819400" y="4191000"/>
            <a:ext cx="3486150" cy="2324100"/>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45">
                                            <p:bg/>
                                          </p:spTgt>
                                        </p:tgtEl>
                                        <p:attrNameLst>
                                          <p:attrName>style.visibility</p:attrName>
                                        </p:attrNameLst>
                                      </p:cBhvr>
                                      <p:to>
                                        <p:strVal val="visible"/>
                                      </p:to>
                                    </p:set>
                                    <p:animEffect filter="fade" transition="in">
                                      <p:cBhvr>
                                        <p:cTn id="7" dur="2000"/>
                                        <p:tgtEl>
                                          <p:spTgt spid="145">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145">
                                            <p:txEl>
                                              <p:pRg st="0" end="0"/>
                                            </p:txEl>
                                          </p:spTgt>
                                        </p:tgtEl>
                                        <p:attrNameLst>
                                          <p:attrName>style.visibility</p:attrName>
                                        </p:attrNameLst>
                                      </p:cBhvr>
                                      <p:to>
                                        <p:strVal val="visible"/>
                                      </p:to>
                                    </p:set>
                                    <p:animEffect filter="fade" transition="in">
                                      <p:cBhvr>
                                        <p:cTn id="10" dur="2000"/>
                                        <p:tgtEl>
                                          <p:spTgt spid="145">
                                            <p:txEl>
                                              <p:pRg st="0" end="0"/>
                                            </p:txEl>
                                          </p:spTgt>
                                        </p:tgtEl>
                                      </p:cBhvr>
                                    </p:animEffect>
                                  </p:childTnLst>
                                </p:cTn>
                              </p:par>
                              <p:par>
                                <p:cTn id="11" presetClass="entr" nodeType="withEffect" presetSubtype="0" presetID="10" grpId="1" fill="hold">
                                  <p:stCondLst>
                                    <p:cond delay="0"/>
                                  </p:stCondLst>
                                  <p:iterate type="el" backwards="0">
                                    <p:tmAbs val="0"/>
                                  </p:iterate>
                                  <p:childTnLst>
                                    <p:set>
                                      <p:cBhvr>
                                        <p:cTn id="12" fill="hold"/>
                                        <p:tgtEl>
                                          <p:spTgt spid="145">
                                            <p:txEl>
                                              <p:pRg st="1" end="1"/>
                                            </p:txEl>
                                          </p:spTgt>
                                        </p:tgtEl>
                                        <p:attrNameLst>
                                          <p:attrName>style.visibility</p:attrName>
                                        </p:attrNameLst>
                                      </p:cBhvr>
                                      <p:to>
                                        <p:strVal val="visible"/>
                                      </p:to>
                                    </p:set>
                                    <p:animEffect filter="fade" transition="in">
                                      <p:cBhvr>
                                        <p:cTn id="13" dur="2000"/>
                                        <p:tgtEl>
                                          <p:spTgt spid="145">
                                            <p:txEl>
                                              <p:pRg st="1" end="1"/>
                                            </p:txEl>
                                          </p:spTgt>
                                        </p:tgtEl>
                                      </p:cBhvr>
                                    </p:animEffect>
                                  </p:childTnLst>
                                </p:cTn>
                              </p:par>
                              <p:par>
                                <p:cTn id="14" presetClass="entr" nodeType="withEffect" presetSubtype="0" presetID="10" grpId="1" fill="hold">
                                  <p:stCondLst>
                                    <p:cond delay="0"/>
                                  </p:stCondLst>
                                  <p:iterate type="el" backwards="0">
                                    <p:tmAbs val="0"/>
                                  </p:iterate>
                                  <p:childTnLst>
                                    <p:set>
                                      <p:cBhvr>
                                        <p:cTn id="15" fill="hold"/>
                                        <p:tgtEl>
                                          <p:spTgt spid="145">
                                            <p:txEl>
                                              <p:pRg st="2" end="2"/>
                                            </p:txEl>
                                          </p:spTgt>
                                        </p:tgtEl>
                                        <p:attrNameLst>
                                          <p:attrName>style.visibility</p:attrName>
                                        </p:attrNameLst>
                                      </p:cBhvr>
                                      <p:to>
                                        <p:strVal val="visible"/>
                                      </p:to>
                                    </p:set>
                                    <p:animEffect filter="fade" transition="in">
                                      <p:cBhvr>
                                        <p:cTn id="16" dur="2000"/>
                                        <p:tgtEl>
                                          <p:spTgt spid="145">
                                            <p:txEl>
                                              <p:pRg st="2" end="2"/>
                                            </p:txEl>
                                          </p:spTgt>
                                        </p:tgtEl>
                                      </p:cBhvr>
                                    </p:animEffect>
                                  </p:childTnLst>
                                </p:cTn>
                              </p:par>
                            </p:childTnLst>
                          </p:cTn>
                        </p:par>
                        <p:par>
                          <p:cTn id="17" fill="hold">
                            <p:stCondLst>
                              <p:cond delay="2000"/>
                            </p:stCondLst>
                            <p:childTnLst>
                              <p:par>
                                <p:cTn id="18" presetClass="entr" nodeType="afterEffect" presetID="10" grpId="2" fill="hold">
                                  <p:stCondLst>
                                    <p:cond delay="0"/>
                                  </p:stCondLst>
                                  <p:iterate type="el" backwards="0">
                                    <p:tmAbs val="0"/>
                                  </p:iterate>
                                  <p:childTnLst>
                                    <p:set>
                                      <p:cBhvr>
                                        <p:cTn id="19" fill="hold"/>
                                        <p:tgtEl>
                                          <p:spTgt spid="146"/>
                                        </p:tgtEl>
                                        <p:attrNameLst>
                                          <p:attrName>style.visibility</p:attrName>
                                        </p:attrNameLst>
                                      </p:cBhvr>
                                      <p:to>
                                        <p:strVal val="visible"/>
                                      </p:to>
                                    </p:set>
                                    <p:animEffect filter="fade" transition="in">
                                      <p:cBhvr>
                                        <p:cTn id="20" dur="2000"/>
                                        <p:tgtEl>
                                          <p:spTgt spid="146"/>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10" grpId="1" fill="hold">
                                  <p:stCondLst>
                                    <p:cond delay="0"/>
                                  </p:stCondLst>
                                  <p:iterate type="el" backwards="0">
                                    <p:tmAbs val="0"/>
                                  </p:iterate>
                                  <p:childTnLst>
                                    <p:set>
                                      <p:cBhvr>
                                        <p:cTn id="24" fill="hold"/>
                                        <p:tgtEl>
                                          <p:spTgt spid="145">
                                            <p:txEl>
                                              <p:pRg st="3" end="3"/>
                                            </p:txEl>
                                          </p:spTgt>
                                        </p:tgtEl>
                                        <p:attrNameLst>
                                          <p:attrName>style.visibility</p:attrName>
                                        </p:attrNameLst>
                                      </p:cBhvr>
                                      <p:to>
                                        <p:strVal val="visible"/>
                                      </p:to>
                                    </p:set>
                                    <p:animEffect filter="fade" transition="in">
                                      <p:cBhvr>
                                        <p:cTn id="25" dur="2000"/>
                                        <p:tgtEl>
                                          <p:spTgt spid="145">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5" grpId="1"/>
      <p:bldP build="whole" bldLvl="1" animBg="1" rev="0" advAuto="0" spid="146" grpId="2"/>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What are the effects of the Sacrament of Anointing of the Sick?"/>
          <p:cNvSpPr txBox="1"/>
          <p:nvPr>
            <p:ph type="title" idx="4294967295"/>
          </p:nvPr>
        </p:nvSpPr>
        <p:spPr>
          <a:xfrm>
            <a:off x="612775" y="228600"/>
            <a:ext cx="8153400" cy="990600"/>
          </a:xfrm>
          <a:prstGeom prst="rect">
            <a:avLst/>
          </a:prstGeom>
        </p:spPr>
        <p:txBody>
          <a:bodyPr>
            <a:normAutofit fontScale="100000" lnSpcReduction="0"/>
          </a:bodyPr>
          <a:lstStyle>
            <a:lvl1pPr defTabSz="731520">
              <a:defRPr sz="3200"/>
            </a:lvl1pPr>
          </a:lstStyle>
          <a:p>
            <a:pPr/>
            <a:r>
              <a:t>What are the effects of the Sacrament of Anointing of the Sick?</a:t>
            </a:r>
          </a:p>
        </p:txBody>
      </p:sp>
      <p:sp>
        <p:nvSpPr>
          <p:cNvPr id="149" name="God’s healing grace…"/>
          <p:cNvSpPr txBox="1"/>
          <p:nvPr>
            <p:ph type="body" idx="4294967295"/>
          </p:nvPr>
        </p:nvSpPr>
        <p:spPr>
          <a:xfrm>
            <a:off x="612775" y="1600200"/>
            <a:ext cx="8153400" cy="4495800"/>
          </a:xfrm>
          <a:prstGeom prst="rect">
            <a:avLst/>
          </a:prstGeom>
        </p:spPr>
        <p:txBody>
          <a:bodyPr>
            <a:normAutofit fontScale="100000" lnSpcReduction="0"/>
          </a:bodyPr>
          <a:lstStyle/>
          <a:p>
            <a:pPr marL="365125" indent="-255587">
              <a:buClr>
                <a:srgbClr val="A5AB81"/>
              </a:buClr>
              <a:buFont typeface="Georgia"/>
              <a:buChar char="•"/>
              <a:defRPr sz="3200"/>
            </a:pPr>
            <a:r>
              <a:t>God’s healing grace</a:t>
            </a:r>
          </a:p>
          <a:p>
            <a:pPr marL="365125" indent="-255587">
              <a:buClr>
                <a:srgbClr val="A5AB81"/>
              </a:buClr>
              <a:buFont typeface="Georgia"/>
              <a:buChar char="•"/>
              <a:defRPr sz="3200"/>
            </a:pPr>
            <a:r>
              <a:t>Forgiveness of venial sins</a:t>
            </a:r>
          </a:p>
          <a:p>
            <a:pPr marL="365125" indent="-255587">
              <a:buClr>
                <a:srgbClr val="A5AB81"/>
              </a:buClr>
              <a:buFont typeface="Georgia"/>
              <a:buChar char="•"/>
              <a:defRPr sz="3200"/>
            </a:pPr>
            <a:r>
              <a:t>Physical cure is </a:t>
            </a:r>
            <a:r>
              <a:rPr b="1"/>
              <a:t>possible</a:t>
            </a:r>
          </a:p>
        </p:txBody>
      </p:sp>
      <p:pic>
        <p:nvPicPr>
          <p:cNvPr id="150" name="2b5650ea04a44a88.jpg" descr="2b5650ea04a44a88.jpg"/>
          <p:cNvPicPr>
            <a:picLocks noChangeAspect="1"/>
          </p:cNvPicPr>
          <p:nvPr/>
        </p:nvPicPr>
        <p:blipFill>
          <a:blip r:embed="rId2">
            <a:extLst/>
          </a:blip>
          <a:stretch>
            <a:fillRect/>
          </a:stretch>
        </p:blipFill>
        <p:spPr>
          <a:xfrm>
            <a:off x="5956300" y="4360862"/>
            <a:ext cx="2038350" cy="2154238"/>
          </a:xfrm>
          <a:prstGeom prst="rect">
            <a:avLst/>
          </a:prstGeom>
          <a:ln w="12700">
            <a:miter lim="400000"/>
          </a:ln>
          <a:effectLst>
            <a:outerShdw sx="100000" sy="100000" kx="0" ky="0" algn="b" rotWithShape="0" blurRad="190500" dist="0" dir="0">
              <a:srgbClr val="000000">
                <a:alpha val="69999"/>
              </a:srgbClr>
            </a:outerShdw>
          </a:effectLst>
        </p:spPr>
      </p:pic>
      <p:pic>
        <p:nvPicPr>
          <p:cNvPr id="151" name="3283208066_463f47fd0b.jpg" descr="3283208066_463f47fd0b.jpg"/>
          <p:cNvPicPr>
            <a:picLocks noChangeAspect="1"/>
          </p:cNvPicPr>
          <p:nvPr/>
        </p:nvPicPr>
        <p:blipFill>
          <a:blip r:embed="rId3">
            <a:extLst/>
          </a:blip>
          <a:stretch>
            <a:fillRect/>
          </a:stretch>
        </p:blipFill>
        <p:spPr>
          <a:xfrm>
            <a:off x="1143000" y="4114800"/>
            <a:ext cx="3200400" cy="2400300"/>
          </a:xfrm>
          <a:prstGeom prst="rect">
            <a:avLst/>
          </a:prstGeom>
          <a:ln w="12700">
            <a:miter lim="400000"/>
          </a:ln>
          <a:effectLst>
            <a:outerShdw sx="100000" sy="100000" kx="0" ky="0" algn="b" rotWithShape="0" blurRad="190500" dist="0" dir="0">
              <a:srgbClr val="000000">
                <a:alpha val="69999"/>
              </a:srgbClr>
            </a:outerShdw>
          </a:effectLst>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49">
                                            <p:bg/>
                                          </p:spTgt>
                                        </p:tgtEl>
                                        <p:attrNameLst>
                                          <p:attrName>style.visibility</p:attrName>
                                        </p:attrNameLst>
                                      </p:cBhvr>
                                      <p:to>
                                        <p:strVal val="visible"/>
                                      </p:to>
                                    </p:set>
                                    <p:animEffect filter="fade" transition="in">
                                      <p:cBhvr>
                                        <p:cTn id="7" dur="2000"/>
                                        <p:tgtEl>
                                          <p:spTgt spid="149">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149">
                                            <p:txEl>
                                              <p:pRg st="0" end="0"/>
                                            </p:txEl>
                                          </p:spTgt>
                                        </p:tgtEl>
                                        <p:attrNameLst>
                                          <p:attrName>style.visibility</p:attrName>
                                        </p:attrNameLst>
                                      </p:cBhvr>
                                      <p:to>
                                        <p:strVal val="visible"/>
                                      </p:to>
                                    </p:set>
                                    <p:animEffect filter="fade" transition="in">
                                      <p:cBhvr>
                                        <p:cTn id="10" dur="2000"/>
                                        <p:tgtEl>
                                          <p:spTgt spid="14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10" grpId="1" fill="hold">
                                  <p:stCondLst>
                                    <p:cond delay="0"/>
                                  </p:stCondLst>
                                  <p:iterate type="el" backwards="0">
                                    <p:tmAbs val="0"/>
                                  </p:iterate>
                                  <p:childTnLst>
                                    <p:set>
                                      <p:cBhvr>
                                        <p:cTn id="14" fill="hold"/>
                                        <p:tgtEl>
                                          <p:spTgt spid="149">
                                            <p:txEl>
                                              <p:pRg st="1" end="1"/>
                                            </p:txEl>
                                          </p:spTgt>
                                        </p:tgtEl>
                                        <p:attrNameLst>
                                          <p:attrName>style.visibility</p:attrName>
                                        </p:attrNameLst>
                                      </p:cBhvr>
                                      <p:to>
                                        <p:strVal val="visible"/>
                                      </p:to>
                                    </p:set>
                                    <p:animEffect filter="fade" transition="in">
                                      <p:cBhvr>
                                        <p:cTn id="15" dur="2000"/>
                                        <p:tgtEl>
                                          <p:spTgt spid="14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10" grpId="1" fill="hold">
                                  <p:stCondLst>
                                    <p:cond delay="0"/>
                                  </p:stCondLst>
                                  <p:iterate type="el" backwards="0">
                                    <p:tmAbs val="0"/>
                                  </p:iterate>
                                  <p:childTnLst>
                                    <p:set>
                                      <p:cBhvr>
                                        <p:cTn id="19" fill="hold"/>
                                        <p:tgtEl>
                                          <p:spTgt spid="149">
                                            <p:txEl>
                                              <p:pRg st="2" end="2"/>
                                            </p:txEl>
                                          </p:spTgt>
                                        </p:tgtEl>
                                        <p:attrNameLst>
                                          <p:attrName>style.visibility</p:attrName>
                                        </p:attrNameLst>
                                      </p:cBhvr>
                                      <p:to>
                                        <p:strVal val="visible"/>
                                      </p:to>
                                    </p:set>
                                    <p:animEffect filter="fade" transition="in">
                                      <p:cBhvr>
                                        <p:cTn id="20" dur="2000"/>
                                        <p:tgtEl>
                                          <p:spTgt spid="149">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9"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Some truths about healing"/>
          <p:cNvSpPr txBox="1"/>
          <p:nvPr>
            <p:ph type="title" idx="4294967295"/>
          </p:nvPr>
        </p:nvSpPr>
        <p:spPr>
          <a:xfrm>
            <a:off x="612775" y="228600"/>
            <a:ext cx="8153400" cy="990600"/>
          </a:xfrm>
          <a:prstGeom prst="rect">
            <a:avLst/>
          </a:prstGeom>
        </p:spPr>
        <p:txBody>
          <a:bodyPr>
            <a:normAutofit fontScale="100000" lnSpcReduction="0"/>
          </a:bodyPr>
          <a:lstStyle/>
          <a:p>
            <a:pPr/>
            <a:r>
              <a:t>Some truths about healing </a:t>
            </a:r>
          </a:p>
        </p:txBody>
      </p:sp>
      <p:sp>
        <p:nvSpPr>
          <p:cNvPr id="154" name="Medical professionals can cure.…"/>
          <p:cNvSpPr txBox="1"/>
          <p:nvPr>
            <p:ph type="body" idx="4294967295"/>
          </p:nvPr>
        </p:nvSpPr>
        <p:spPr>
          <a:xfrm>
            <a:off x="612775" y="1600200"/>
            <a:ext cx="8153400" cy="4495800"/>
          </a:xfrm>
          <a:prstGeom prst="rect">
            <a:avLst/>
          </a:prstGeom>
        </p:spPr>
        <p:txBody>
          <a:bodyPr>
            <a:normAutofit fontScale="100000" lnSpcReduction="0"/>
          </a:bodyPr>
          <a:lstStyle/>
          <a:p>
            <a:pPr>
              <a:buChar char="◻"/>
            </a:pPr>
            <a:r>
              <a:t>Medical professionals can </a:t>
            </a:r>
            <a:r>
              <a:rPr b="1"/>
              <a:t>cure.</a:t>
            </a:r>
            <a:endParaRPr b="1"/>
          </a:p>
          <a:p>
            <a:pPr>
              <a:buChar char="◻"/>
            </a:pPr>
            <a:r>
              <a:t>Healing, on the other hand…</a:t>
            </a:r>
          </a:p>
          <a:p>
            <a:pPr lvl="1" marL="639762" indent="-273050">
              <a:spcBef>
                <a:spcPts val="500"/>
              </a:spcBef>
              <a:buClr>
                <a:schemeClr val="accent1"/>
              </a:buClr>
              <a:defRPr sz="2600"/>
            </a:pPr>
            <a:r>
              <a:t>Can be emotional and spiritual</a:t>
            </a:r>
          </a:p>
          <a:p>
            <a:pPr lvl="1" marL="639762" indent="-273050">
              <a:spcBef>
                <a:spcPts val="500"/>
              </a:spcBef>
              <a:buClr>
                <a:schemeClr val="accent1"/>
              </a:buClr>
              <a:defRPr sz="2600"/>
            </a:pPr>
            <a:r>
              <a:t>Comes through the love and kindness of others</a:t>
            </a:r>
          </a:p>
          <a:p>
            <a:pPr lvl="1" marL="639762" indent="-273050">
              <a:spcBef>
                <a:spcPts val="500"/>
              </a:spcBef>
              <a:buClr>
                <a:schemeClr val="accent1"/>
              </a:buClr>
              <a:defRPr sz="2600"/>
            </a:pPr>
            <a:r>
              <a:t>Comes through the holy oil of the Sacrament Of Anointing.</a:t>
            </a:r>
          </a:p>
          <a:p>
            <a:pPr>
              <a:buChar char="◻"/>
            </a:pPr>
            <a:endParaRPr sz="2600"/>
          </a:p>
          <a:p>
            <a:pPr algn="ctr">
              <a:buSzTx/>
              <a:buFont typeface="Wingdings"/>
              <a:buNone/>
            </a:pPr>
            <a:r>
              <a:t>The priest is the one who prays, and it is God who heals, for the sacrament is not a person’s work but the work of God.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54">
                                            <p:bg/>
                                          </p:spTgt>
                                        </p:tgtEl>
                                        <p:attrNameLst>
                                          <p:attrName>style.visibility</p:attrName>
                                        </p:attrNameLst>
                                      </p:cBhvr>
                                      <p:to>
                                        <p:strVal val="visible"/>
                                      </p:to>
                                    </p:set>
                                    <p:animEffect filter="fade" transition="in">
                                      <p:cBhvr>
                                        <p:cTn id="7" dur="2000"/>
                                        <p:tgtEl>
                                          <p:spTgt spid="154">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154">
                                            <p:txEl>
                                              <p:pRg st="0" end="0"/>
                                            </p:txEl>
                                          </p:spTgt>
                                        </p:tgtEl>
                                        <p:attrNameLst>
                                          <p:attrName>style.visibility</p:attrName>
                                        </p:attrNameLst>
                                      </p:cBhvr>
                                      <p:to>
                                        <p:strVal val="visible"/>
                                      </p:to>
                                    </p:set>
                                    <p:animEffect filter="fade" transition="in">
                                      <p:cBhvr>
                                        <p:cTn id="10" dur="2000"/>
                                        <p:tgtEl>
                                          <p:spTgt spid="15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10" grpId="1" fill="hold">
                                  <p:stCondLst>
                                    <p:cond delay="0"/>
                                  </p:stCondLst>
                                  <p:iterate type="el" backwards="0">
                                    <p:tmAbs val="0"/>
                                  </p:iterate>
                                  <p:childTnLst>
                                    <p:set>
                                      <p:cBhvr>
                                        <p:cTn id="14" fill="hold"/>
                                        <p:tgtEl>
                                          <p:spTgt spid="154">
                                            <p:txEl>
                                              <p:pRg st="1" end="1"/>
                                            </p:txEl>
                                          </p:spTgt>
                                        </p:tgtEl>
                                        <p:attrNameLst>
                                          <p:attrName>style.visibility</p:attrName>
                                        </p:attrNameLst>
                                      </p:cBhvr>
                                      <p:to>
                                        <p:strVal val="visible"/>
                                      </p:to>
                                    </p:set>
                                    <p:animEffect filter="fade" transition="in">
                                      <p:cBhvr>
                                        <p:cTn id="15" dur="2000"/>
                                        <p:tgtEl>
                                          <p:spTgt spid="154">
                                            <p:txEl>
                                              <p:pRg st="1" end="1"/>
                                            </p:txEl>
                                          </p:spTgt>
                                        </p:tgtEl>
                                      </p:cBhvr>
                                    </p:animEffect>
                                  </p:childTnLst>
                                </p:cTn>
                              </p:par>
                              <p:par>
                                <p:cTn id="16" presetClass="entr" nodeType="withEffect" presetSubtype="0" presetID="10" grpId="1" fill="hold">
                                  <p:stCondLst>
                                    <p:cond delay="0"/>
                                  </p:stCondLst>
                                  <p:iterate type="el" backwards="0">
                                    <p:tmAbs val="0"/>
                                  </p:iterate>
                                  <p:childTnLst>
                                    <p:set>
                                      <p:cBhvr>
                                        <p:cTn id="17" fill="hold"/>
                                        <p:tgtEl>
                                          <p:spTgt spid="154">
                                            <p:txEl>
                                              <p:pRg st="2" end="2"/>
                                            </p:txEl>
                                          </p:spTgt>
                                        </p:tgtEl>
                                        <p:attrNameLst>
                                          <p:attrName>style.visibility</p:attrName>
                                        </p:attrNameLst>
                                      </p:cBhvr>
                                      <p:to>
                                        <p:strVal val="visible"/>
                                      </p:to>
                                    </p:set>
                                    <p:animEffect filter="fade" transition="in">
                                      <p:cBhvr>
                                        <p:cTn id="18" dur="2000"/>
                                        <p:tgtEl>
                                          <p:spTgt spid="154">
                                            <p:txEl>
                                              <p:pRg st="2" end="2"/>
                                            </p:txEl>
                                          </p:spTgt>
                                        </p:tgtEl>
                                      </p:cBhvr>
                                    </p:animEffect>
                                  </p:childTnLst>
                                </p:cTn>
                              </p:par>
                              <p:par>
                                <p:cTn id="19" presetClass="entr" nodeType="withEffect" presetSubtype="0" presetID="10" grpId="1" fill="hold">
                                  <p:stCondLst>
                                    <p:cond delay="0"/>
                                  </p:stCondLst>
                                  <p:iterate type="el" backwards="0">
                                    <p:tmAbs val="0"/>
                                  </p:iterate>
                                  <p:childTnLst>
                                    <p:set>
                                      <p:cBhvr>
                                        <p:cTn id="20" fill="hold"/>
                                        <p:tgtEl>
                                          <p:spTgt spid="154">
                                            <p:txEl>
                                              <p:pRg st="3" end="3"/>
                                            </p:txEl>
                                          </p:spTgt>
                                        </p:tgtEl>
                                        <p:attrNameLst>
                                          <p:attrName>style.visibility</p:attrName>
                                        </p:attrNameLst>
                                      </p:cBhvr>
                                      <p:to>
                                        <p:strVal val="visible"/>
                                      </p:to>
                                    </p:set>
                                    <p:animEffect filter="fade" transition="in">
                                      <p:cBhvr>
                                        <p:cTn id="21" dur="2000"/>
                                        <p:tgtEl>
                                          <p:spTgt spid="154">
                                            <p:txEl>
                                              <p:pRg st="3" end="3"/>
                                            </p:txEl>
                                          </p:spTgt>
                                        </p:tgtEl>
                                      </p:cBhvr>
                                    </p:animEffect>
                                  </p:childTnLst>
                                </p:cTn>
                              </p:par>
                              <p:par>
                                <p:cTn id="22" presetClass="entr" nodeType="withEffect" presetSubtype="0" presetID="10" grpId="1" fill="hold">
                                  <p:stCondLst>
                                    <p:cond delay="0"/>
                                  </p:stCondLst>
                                  <p:iterate type="el" backwards="0">
                                    <p:tmAbs val="0"/>
                                  </p:iterate>
                                  <p:childTnLst>
                                    <p:set>
                                      <p:cBhvr>
                                        <p:cTn id="23" fill="hold"/>
                                        <p:tgtEl>
                                          <p:spTgt spid="154">
                                            <p:txEl>
                                              <p:pRg st="4" end="4"/>
                                            </p:txEl>
                                          </p:spTgt>
                                        </p:tgtEl>
                                        <p:attrNameLst>
                                          <p:attrName>style.visibility</p:attrName>
                                        </p:attrNameLst>
                                      </p:cBhvr>
                                      <p:to>
                                        <p:strVal val="visible"/>
                                      </p:to>
                                    </p:set>
                                    <p:animEffect filter="fade" transition="in">
                                      <p:cBhvr>
                                        <p:cTn id="24" dur="2000"/>
                                        <p:tgtEl>
                                          <p:spTgt spid="154">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Class="entr" nodeType="clickEffect" presetID="10" grpId="1" fill="hold">
                                  <p:stCondLst>
                                    <p:cond delay="0"/>
                                  </p:stCondLst>
                                  <p:iterate type="el" backwards="0">
                                    <p:tmAbs val="0"/>
                                  </p:iterate>
                                  <p:childTnLst>
                                    <p:set>
                                      <p:cBhvr>
                                        <p:cTn id="28" fill="hold"/>
                                        <p:tgtEl>
                                          <p:spTgt spid="154">
                                            <p:txEl>
                                              <p:pRg st="5" end="5"/>
                                            </p:txEl>
                                          </p:spTgt>
                                        </p:tgtEl>
                                        <p:attrNameLst>
                                          <p:attrName>style.visibility</p:attrName>
                                        </p:attrNameLst>
                                      </p:cBhvr>
                                      <p:to>
                                        <p:strVal val="visible"/>
                                      </p:to>
                                    </p:set>
                                    <p:animEffect filter="fade" transition="in">
                                      <p:cBhvr>
                                        <p:cTn id="29" dur="2000"/>
                                        <p:tgtEl>
                                          <p:spTgt spid="15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Class="entr" nodeType="clickEffect" presetID="10" grpId="1" fill="hold">
                                  <p:stCondLst>
                                    <p:cond delay="0"/>
                                  </p:stCondLst>
                                  <p:iterate type="el" backwards="0">
                                    <p:tmAbs val="0"/>
                                  </p:iterate>
                                  <p:childTnLst>
                                    <p:set>
                                      <p:cBhvr>
                                        <p:cTn id="33" fill="hold"/>
                                        <p:tgtEl>
                                          <p:spTgt spid="154">
                                            <p:txEl>
                                              <p:pRg st="6" end="6"/>
                                            </p:txEl>
                                          </p:spTgt>
                                        </p:tgtEl>
                                        <p:attrNameLst>
                                          <p:attrName>style.visibility</p:attrName>
                                        </p:attrNameLst>
                                      </p:cBhvr>
                                      <p:to>
                                        <p:strVal val="visible"/>
                                      </p:to>
                                    </p:set>
                                    <p:animEffect filter="fade" transition="in">
                                      <p:cBhvr>
                                        <p:cTn id="34" dur="2000"/>
                                        <p:tgtEl>
                                          <p:spTgt spid="154">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54"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Biblical Background of the Anointing of the Sick"/>
          <p:cNvSpPr txBox="1"/>
          <p:nvPr>
            <p:ph type="title" idx="4294967295"/>
          </p:nvPr>
        </p:nvSpPr>
        <p:spPr>
          <a:xfrm>
            <a:off x="152400" y="228600"/>
            <a:ext cx="8991600" cy="990600"/>
          </a:xfrm>
          <a:prstGeom prst="rect">
            <a:avLst/>
          </a:prstGeom>
        </p:spPr>
        <p:txBody>
          <a:bodyPr>
            <a:normAutofit fontScale="100000" lnSpcReduction="0"/>
          </a:bodyPr>
          <a:lstStyle>
            <a:lvl1pPr>
              <a:defRPr sz="3600"/>
            </a:lvl1pPr>
          </a:lstStyle>
          <a:p>
            <a:pPr/>
            <a:r>
              <a:t>Biblical Background of the Anointing of the Sick</a:t>
            </a:r>
          </a:p>
        </p:txBody>
      </p:sp>
      <p:sp>
        <p:nvSpPr>
          <p:cNvPr id="102" name="The sacrament took shape from the healings of Jesus and the practices of his first followers. It drew heavily from the passage from James 5:14-16:“Is anyone among you sick? He should summon the presbyters of the church, and they should pray over him and "/>
          <p:cNvSpPr txBox="1"/>
          <p:nvPr>
            <p:ph type="body" idx="4294967295"/>
          </p:nvPr>
        </p:nvSpPr>
        <p:spPr>
          <a:xfrm>
            <a:off x="612775" y="1600200"/>
            <a:ext cx="8153400" cy="5029200"/>
          </a:xfrm>
          <a:prstGeom prst="rect">
            <a:avLst/>
          </a:prstGeom>
        </p:spPr>
        <p:txBody>
          <a:bodyPr>
            <a:normAutofit fontScale="100000" lnSpcReduction="0"/>
          </a:bodyPr>
          <a:lstStyle/>
          <a:p>
            <a:pPr marL="0" indent="109537">
              <a:buSzTx/>
              <a:buFont typeface="Wingdings"/>
              <a:buNone/>
              <a:defRPr sz="2600"/>
            </a:pPr>
            <a:r>
              <a:t>The sacrament took shape from the healings of Jesus and the practices of his first followers. It drew heavily from the passage from James 5:14-16:“Is anyone among you sick? He should summon the presbyters of the church, and they should </a:t>
            </a:r>
            <a:r>
              <a:rPr b="1">
                <a:solidFill>
                  <a:srgbClr val="FF0000"/>
                </a:solidFill>
              </a:rPr>
              <a:t>pray over him </a:t>
            </a:r>
            <a:r>
              <a:t>and </a:t>
            </a:r>
            <a:r>
              <a:rPr b="1">
                <a:solidFill>
                  <a:srgbClr val="FF0000"/>
                </a:solidFill>
              </a:rPr>
              <a:t>anoint (him) with oil </a:t>
            </a:r>
            <a:r>
              <a:t>in the name of the Lord, the prayer of faith will save the sick person, and the Lord will raise him up. If he has committed any sins, </a:t>
            </a:r>
            <a:r>
              <a:rPr b="1">
                <a:solidFill>
                  <a:srgbClr val="FF0000"/>
                </a:solidFill>
              </a:rPr>
              <a:t>he will be forgiven</a:t>
            </a:r>
            <a:r>
              <a:t>.” (NAB)</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02">
                                            <p:bg/>
                                          </p:spTgt>
                                        </p:tgtEl>
                                        <p:attrNameLst>
                                          <p:attrName>style.visibility</p:attrName>
                                        </p:attrNameLst>
                                      </p:cBhvr>
                                      <p:to>
                                        <p:strVal val="visible"/>
                                      </p:to>
                                    </p:set>
                                    <p:animEffect filter="fade" transition="in">
                                      <p:cBhvr>
                                        <p:cTn id="7" dur="2000"/>
                                        <p:tgtEl>
                                          <p:spTgt spid="102">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102">
                                            <p:txEl>
                                              <p:pRg st="0" end="0"/>
                                            </p:txEl>
                                          </p:spTgt>
                                        </p:tgtEl>
                                        <p:attrNameLst>
                                          <p:attrName>style.visibility</p:attrName>
                                        </p:attrNameLst>
                                      </p:cBhvr>
                                      <p:to>
                                        <p:strVal val="visible"/>
                                      </p:to>
                                    </p:set>
                                    <p:animEffect filter="fade" transition="in">
                                      <p:cBhvr>
                                        <p:cTn id="10" dur="2000"/>
                                        <p:tgtEl>
                                          <p:spTgt spid="102">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02"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Biblical Background of the Anointing of the Sick"/>
          <p:cNvSpPr txBox="1"/>
          <p:nvPr>
            <p:ph type="title" idx="4294967295"/>
          </p:nvPr>
        </p:nvSpPr>
        <p:spPr>
          <a:xfrm>
            <a:off x="152400" y="228600"/>
            <a:ext cx="8991600" cy="990600"/>
          </a:xfrm>
          <a:prstGeom prst="rect">
            <a:avLst/>
          </a:prstGeom>
        </p:spPr>
        <p:txBody>
          <a:bodyPr>
            <a:normAutofit fontScale="100000" lnSpcReduction="0"/>
          </a:bodyPr>
          <a:lstStyle>
            <a:lvl1pPr>
              <a:defRPr sz="3600"/>
            </a:lvl1pPr>
          </a:lstStyle>
          <a:p>
            <a:pPr/>
            <a:r>
              <a:t>Biblical Background of the Anointing of the Sick</a:t>
            </a:r>
          </a:p>
        </p:txBody>
      </p:sp>
      <p:sp>
        <p:nvSpPr>
          <p:cNvPr id="105" name="The sacrament took shape from the healings of Jesus and the practices of his first followers. It drew heavily from the passage from James 5:14-16:“Is anyone among you sick? He should summon the presbyters of the church, and they should pray over him and "/>
          <p:cNvSpPr txBox="1"/>
          <p:nvPr>
            <p:ph type="body" idx="4294967295"/>
          </p:nvPr>
        </p:nvSpPr>
        <p:spPr>
          <a:xfrm>
            <a:off x="612775" y="1600200"/>
            <a:ext cx="8153400" cy="5029200"/>
          </a:xfrm>
          <a:prstGeom prst="rect">
            <a:avLst/>
          </a:prstGeom>
        </p:spPr>
        <p:txBody>
          <a:bodyPr>
            <a:normAutofit fontScale="100000" lnSpcReduction="0"/>
          </a:bodyPr>
          <a:lstStyle/>
          <a:p>
            <a:pPr marL="0" indent="109537">
              <a:buSzTx/>
              <a:buFont typeface="Wingdings"/>
              <a:buNone/>
              <a:defRPr sz="1800"/>
            </a:pPr>
            <a:r>
              <a:t>The sacrament took shape from the healings of Jesus and the practices of his first followers. It drew heavily from the passage from James 5:14-16:“Is anyone among you sick? He should summon the presbyters of the church, and they should </a:t>
            </a:r>
            <a:r>
              <a:rPr b="1">
                <a:solidFill>
                  <a:srgbClr val="FF0000"/>
                </a:solidFill>
              </a:rPr>
              <a:t>pray over him </a:t>
            </a:r>
            <a:r>
              <a:t>and </a:t>
            </a:r>
            <a:r>
              <a:rPr b="1">
                <a:solidFill>
                  <a:srgbClr val="FF0000"/>
                </a:solidFill>
              </a:rPr>
              <a:t>anoint (him) with oil </a:t>
            </a:r>
            <a:r>
              <a:t>in the name of the Lord, the prayer of faith will save the sick person, and the Lord will raise him up. If he has committed any sins, </a:t>
            </a:r>
            <a:r>
              <a:rPr b="1">
                <a:solidFill>
                  <a:srgbClr val="FF0000"/>
                </a:solidFill>
              </a:rPr>
              <a:t>he will be forgiven</a:t>
            </a:r>
            <a:r>
              <a:t>.” (NAB)</a:t>
            </a:r>
          </a:p>
          <a:p>
            <a:pPr marL="0" indent="109537">
              <a:buSzTx/>
              <a:buFont typeface="Wingdings"/>
              <a:buNone/>
              <a:defRPr sz="1800"/>
            </a:pPr>
          </a:p>
          <a:p>
            <a:pPr marL="0" indent="109537">
              <a:buSzTx/>
              <a:buFont typeface="Wingdings"/>
              <a:buNone/>
              <a:defRPr sz="3200"/>
            </a:pPr>
            <a:r>
              <a:t>The elders had the specific role of </a:t>
            </a:r>
            <a:r>
              <a:rPr b="1">
                <a:solidFill>
                  <a:srgbClr val="FF0000"/>
                </a:solidFill>
              </a:rPr>
              <a:t>praying over the sick</a:t>
            </a:r>
            <a:r>
              <a:t> and </a:t>
            </a:r>
            <a:r>
              <a:rPr b="1">
                <a:solidFill>
                  <a:srgbClr val="FF0000"/>
                </a:solidFill>
              </a:rPr>
              <a:t>anointing them with oil</a:t>
            </a:r>
            <a:r>
              <a:t>, which they understood to be endowed with special power from the Holy Spirit. Believers should believe they would be </a:t>
            </a:r>
            <a:r>
              <a:rPr b="1">
                <a:solidFill>
                  <a:srgbClr val="FF0000"/>
                </a:solidFill>
              </a:rPr>
              <a:t>saved, raised, forgiven and healed.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10" grpId="1" fill="hold">
                                  <p:stCondLst>
                                    <p:cond delay="0"/>
                                  </p:stCondLst>
                                  <p:iterate type="el" backwards="0">
                                    <p:tmAbs val="0"/>
                                  </p:iterate>
                                  <p:childTnLst>
                                    <p:set>
                                      <p:cBhvr>
                                        <p:cTn id="6" fill="hold"/>
                                        <p:tgtEl>
                                          <p:spTgt spid="105">
                                            <p:bg/>
                                          </p:spTgt>
                                        </p:tgtEl>
                                        <p:attrNameLst>
                                          <p:attrName>style.visibility</p:attrName>
                                        </p:attrNameLst>
                                      </p:cBhvr>
                                      <p:to>
                                        <p:strVal val="visible"/>
                                      </p:to>
                                    </p:set>
                                    <p:animEffect filter="fade" transition="in">
                                      <p:cBhvr>
                                        <p:cTn id="7" dur="2000"/>
                                        <p:tgtEl>
                                          <p:spTgt spid="105">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105">
                                            <p:txEl>
                                              <p:pRg st="0" end="0"/>
                                            </p:txEl>
                                          </p:spTgt>
                                        </p:tgtEl>
                                        <p:attrNameLst>
                                          <p:attrName>style.visibility</p:attrName>
                                        </p:attrNameLst>
                                      </p:cBhvr>
                                      <p:to>
                                        <p:strVal val="visible"/>
                                      </p:to>
                                    </p:set>
                                    <p:animEffect filter="fade" transition="in">
                                      <p:cBhvr>
                                        <p:cTn id="10" dur="2000"/>
                                        <p:tgtEl>
                                          <p:spTgt spid="105">
                                            <p:txEl>
                                              <p:pRg st="0" end="0"/>
                                            </p:txEl>
                                          </p:spTgt>
                                        </p:tgtEl>
                                      </p:cBhvr>
                                    </p:animEffect>
                                  </p:childTnLst>
                                </p:cTn>
                              </p:par>
                            </p:childTnLst>
                          </p:cTn>
                        </p:par>
                        <p:par>
                          <p:cTn id="11" fill="hold">
                            <p:stCondLst>
                              <p:cond delay="2000"/>
                            </p:stCondLst>
                            <p:childTnLst>
                              <p:par>
                                <p:cTn id="12" presetClass="entr" nodeType="afterEffect" presetID="10" grpId="1" fill="hold">
                                  <p:stCondLst>
                                    <p:cond delay="0"/>
                                  </p:stCondLst>
                                  <p:iterate type="el" backwards="0">
                                    <p:tmAbs val="0"/>
                                  </p:iterate>
                                  <p:childTnLst>
                                    <p:set>
                                      <p:cBhvr>
                                        <p:cTn id="13" fill="hold"/>
                                        <p:tgtEl>
                                          <p:spTgt spid="105">
                                            <p:txEl>
                                              <p:pRg st="1" end="1"/>
                                            </p:txEl>
                                          </p:spTgt>
                                        </p:tgtEl>
                                        <p:attrNameLst>
                                          <p:attrName>style.visibility</p:attrName>
                                        </p:attrNameLst>
                                      </p:cBhvr>
                                      <p:to>
                                        <p:strVal val="visible"/>
                                      </p:to>
                                    </p:set>
                                    <p:animEffect filter="fade" transition="in">
                                      <p:cBhvr>
                                        <p:cTn id="14" dur="2000"/>
                                        <p:tgtEl>
                                          <p:spTgt spid="10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Class="entr" nodeType="clickEffect" presetID="10" grpId="1" fill="hold">
                                  <p:stCondLst>
                                    <p:cond delay="0"/>
                                  </p:stCondLst>
                                  <p:iterate type="el" backwards="0">
                                    <p:tmAbs val="0"/>
                                  </p:iterate>
                                  <p:childTnLst>
                                    <p:set>
                                      <p:cBhvr>
                                        <p:cTn id="18" fill="hold"/>
                                        <p:tgtEl>
                                          <p:spTgt spid="105">
                                            <p:txEl>
                                              <p:pRg st="2" end="2"/>
                                            </p:txEl>
                                          </p:spTgt>
                                        </p:tgtEl>
                                        <p:attrNameLst>
                                          <p:attrName>style.visibility</p:attrName>
                                        </p:attrNameLst>
                                      </p:cBhvr>
                                      <p:to>
                                        <p:strVal val="visible"/>
                                      </p:to>
                                    </p:set>
                                    <p:animEffect filter="fade" transition="in">
                                      <p:cBhvr>
                                        <p:cTn id="19" dur="2000"/>
                                        <p:tgtEl>
                                          <p:spTgt spid="105">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05"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Anointing of the Sick"/>
          <p:cNvSpPr txBox="1"/>
          <p:nvPr>
            <p:ph type="title" idx="4294967295"/>
          </p:nvPr>
        </p:nvSpPr>
        <p:spPr>
          <a:xfrm>
            <a:off x="612775" y="228600"/>
            <a:ext cx="8153400" cy="990600"/>
          </a:xfrm>
          <a:prstGeom prst="rect">
            <a:avLst/>
          </a:prstGeom>
        </p:spPr>
        <p:txBody>
          <a:bodyPr>
            <a:normAutofit fontScale="100000" lnSpcReduction="0"/>
          </a:bodyPr>
          <a:lstStyle/>
          <a:p>
            <a:pPr/>
            <a:r>
              <a:t>Anointing of the Sick</a:t>
            </a:r>
          </a:p>
        </p:txBody>
      </p:sp>
      <p:sp>
        <p:nvSpPr>
          <p:cNvPr id="108" name="Used to be called &quot;Extreme Unction&quot;…"/>
          <p:cNvSpPr txBox="1"/>
          <p:nvPr>
            <p:ph type="body" idx="4294967295"/>
          </p:nvPr>
        </p:nvSpPr>
        <p:spPr>
          <a:xfrm>
            <a:off x="612775" y="1600200"/>
            <a:ext cx="8153400" cy="4114800"/>
          </a:xfrm>
          <a:prstGeom prst="rect">
            <a:avLst/>
          </a:prstGeom>
        </p:spPr>
        <p:txBody>
          <a:bodyPr>
            <a:normAutofit fontScale="100000" lnSpcReduction="0"/>
          </a:bodyPr>
          <a:lstStyle/>
          <a:p>
            <a:pPr marL="365125" indent="-255587">
              <a:buClr>
                <a:srgbClr val="A5AB81"/>
              </a:buClr>
              <a:buFont typeface="Georgia"/>
              <a:buChar char="•"/>
            </a:pPr>
            <a:r>
              <a:t>Used to be called "</a:t>
            </a:r>
            <a:r>
              <a:rPr b="1"/>
              <a:t>Extreme Unction</a:t>
            </a:r>
            <a:r>
              <a:t>"</a:t>
            </a:r>
          </a:p>
          <a:p>
            <a:pPr marL="255587" indent="-146050">
              <a:buSzTx/>
              <a:buFont typeface="Wingdings"/>
              <a:buNone/>
            </a:pPr>
            <a:r>
              <a:t>("unction" means "anointing")</a:t>
            </a:r>
          </a:p>
          <a:p>
            <a:pPr marL="365125" indent="-255587">
              <a:buClr>
                <a:srgbClr val="A5AB81"/>
              </a:buClr>
              <a:buFont typeface="Georgia"/>
              <a:buChar char="•"/>
            </a:pPr>
            <a:r>
              <a:t>Also called “Last Rites”</a:t>
            </a:r>
          </a:p>
          <a:p>
            <a:pPr lvl="1" marL="657225" indent="-246062">
              <a:spcBef>
                <a:spcPts val="500"/>
              </a:spcBef>
              <a:buClr>
                <a:schemeClr val="accent1"/>
              </a:buClr>
              <a:buFont typeface="Georgia"/>
              <a:buChar char="▫"/>
              <a:defRPr sz="2600"/>
            </a:pPr>
            <a:r>
              <a:t>Before Vatican II in the 1960’s, the emphasis of the sacrament was on preparing for death.</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08">
                                            <p:bg/>
                                          </p:spTgt>
                                        </p:tgtEl>
                                        <p:attrNameLst>
                                          <p:attrName>style.visibility</p:attrName>
                                        </p:attrNameLst>
                                      </p:cBhvr>
                                      <p:to>
                                        <p:strVal val="visible"/>
                                      </p:to>
                                    </p:set>
                                    <p:animEffect filter="fade" transition="in">
                                      <p:cBhvr>
                                        <p:cTn id="7" dur="2000"/>
                                        <p:tgtEl>
                                          <p:spTgt spid="108">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108">
                                            <p:txEl>
                                              <p:pRg st="0" end="0"/>
                                            </p:txEl>
                                          </p:spTgt>
                                        </p:tgtEl>
                                        <p:attrNameLst>
                                          <p:attrName>style.visibility</p:attrName>
                                        </p:attrNameLst>
                                      </p:cBhvr>
                                      <p:to>
                                        <p:strVal val="visible"/>
                                      </p:to>
                                    </p:set>
                                    <p:animEffect filter="fade" transition="in">
                                      <p:cBhvr>
                                        <p:cTn id="10" dur="2000"/>
                                        <p:tgtEl>
                                          <p:spTgt spid="10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10" grpId="1" fill="hold">
                                  <p:stCondLst>
                                    <p:cond delay="0"/>
                                  </p:stCondLst>
                                  <p:iterate type="el" backwards="0">
                                    <p:tmAbs val="0"/>
                                  </p:iterate>
                                  <p:childTnLst>
                                    <p:set>
                                      <p:cBhvr>
                                        <p:cTn id="14" fill="hold"/>
                                        <p:tgtEl>
                                          <p:spTgt spid="108">
                                            <p:txEl>
                                              <p:pRg st="1" end="1"/>
                                            </p:txEl>
                                          </p:spTgt>
                                        </p:tgtEl>
                                        <p:attrNameLst>
                                          <p:attrName>style.visibility</p:attrName>
                                        </p:attrNameLst>
                                      </p:cBhvr>
                                      <p:to>
                                        <p:strVal val="visible"/>
                                      </p:to>
                                    </p:set>
                                    <p:animEffect filter="fade" transition="in">
                                      <p:cBhvr>
                                        <p:cTn id="15" dur="2000"/>
                                        <p:tgtEl>
                                          <p:spTgt spid="10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10" grpId="1" fill="hold">
                                  <p:stCondLst>
                                    <p:cond delay="0"/>
                                  </p:stCondLst>
                                  <p:iterate type="el" backwards="0">
                                    <p:tmAbs val="0"/>
                                  </p:iterate>
                                  <p:childTnLst>
                                    <p:set>
                                      <p:cBhvr>
                                        <p:cTn id="19" fill="hold"/>
                                        <p:tgtEl>
                                          <p:spTgt spid="108">
                                            <p:txEl>
                                              <p:pRg st="2" end="2"/>
                                            </p:txEl>
                                          </p:spTgt>
                                        </p:tgtEl>
                                        <p:attrNameLst>
                                          <p:attrName>style.visibility</p:attrName>
                                        </p:attrNameLst>
                                      </p:cBhvr>
                                      <p:to>
                                        <p:strVal val="visible"/>
                                      </p:to>
                                    </p:set>
                                    <p:animEffect filter="fade" transition="in">
                                      <p:cBhvr>
                                        <p:cTn id="20" dur="2000"/>
                                        <p:tgtEl>
                                          <p:spTgt spid="108">
                                            <p:txEl>
                                              <p:pRg st="2" end="2"/>
                                            </p:txEl>
                                          </p:spTgt>
                                        </p:tgtEl>
                                      </p:cBhvr>
                                    </p:animEffect>
                                  </p:childTnLst>
                                </p:cTn>
                              </p:par>
                              <p:par>
                                <p:cTn id="21" presetClass="entr" nodeType="withEffect" presetSubtype="0" presetID="10" grpId="1" fill="hold">
                                  <p:stCondLst>
                                    <p:cond delay="0"/>
                                  </p:stCondLst>
                                  <p:iterate type="el" backwards="0">
                                    <p:tmAbs val="0"/>
                                  </p:iterate>
                                  <p:childTnLst>
                                    <p:set>
                                      <p:cBhvr>
                                        <p:cTn id="22" fill="hold"/>
                                        <p:tgtEl>
                                          <p:spTgt spid="108">
                                            <p:txEl>
                                              <p:pRg st="3" end="3"/>
                                            </p:txEl>
                                          </p:spTgt>
                                        </p:tgtEl>
                                        <p:attrNameLst>
                                          <p:attrName>style.visibility</p:attrName>
                                        </p:attrNameLst>
                                      </p:cBhvr>
                                      <p:to>
                                        <p:strVal val="visible"/>
                                      </p:to>
                                    </p:set>
                                    <p:animEffect filter="fade" transition="in">
                                      <p:cBhvr>
                                        <p:cTn id="23" dur="2000"/>
                                        <p:tgtEl>
                                          <p:spTgt spid="108">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08"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Anointing of the Sick"/>
          <p:cNvSpPr txBox="1"/>
          <p:nvPr>
            <p:ph type="title" idx="4294967295"/>
          </p:nvPr>
        </p:nvSpPr>
        <p:spPr>
          <a:xfrm>
            <a:off x="612775" y="228600"/>
            <a:ext cx="8153400" cy="990600"/>
          </a:xfrm>
          <a:prstGeom prst="rect">
            <a:avLst/>
          </a:prstGeom>
        </p:spPr>
        <p:txBody>
          <a:bodyPr>
            <a:normAutofit fontScale="100000" lnSpcReduction="0"/>
          </a:bodyPr>
          <a:lstStyle/>
          <a:p>
            <a:pPr/>
            <a:r>
              <a:t>Anointing of the Sick</a:t>
            </a:r>
          </a:p>
        </p:txBody>
      </p:sp>
      <p:sp>
        <p:nvSpPr>
          <p:cNvPr id="111" name="Used to be called &quot;Extreme Unction&quot;…"/>
          <p:cNvSpPr txBox="1"/>
          <p:nvPr>
            <p:ph type="body" idx="4294967295"/>
          </p:nvPr>
        </p:nvSpPr>
        <p:spPr>
          <a:xfrm>
            <a:off x="612775" y="1600200"/>
            <a:ext cx="8153400" cy="4114800"/>
          </a:xfrm>
          <a:prstGeom prst="rect">
            <a:avLst/>
          </a:prstGeom>
        </p:spPr>
        <p:txBody>
          <a:bodyPr>
            <a:normAutofit fontScale="100000" lnSpcReduction="0"/>
          </a:bodyPr>
          <a:lstStyle/>
          <a:p>
            <a:pPr marL="365125" indent="-255587">
              <a:lnSpc>
                <a:spcPct val="90000"/>
              </a:lnSpc>
              <a:buClr>
                <a:srgbClr val="A5AB81"/>
              </a:buClr>
              <a:buFont typeface="Georgia"/>
              <a:buChar char="•"/>
              <a:defRPr>
                <a:solidFill>
                  <a:srgbClr val="B0CAC4"/>
                </a:solidFill>
              </a:defRPr>
            </a:pPr>
            <a:r>
              <a:t>Used to be called "</a:t>
            </a:r>
            <a:r>
              <a:rPr b="1"/>
              <a:t>Extreme Unction</a:t>
            </a:r>
            <a:r>
              <a:t>"</a:t>
            </a:r>
          </a:p>
          <a:p>
            <a:pPr marL="255587" indent="-146050">
              <a:lnSpc>
                <a:spcPct val="90000"/>
              </a:lnSpc>
              <a:buSzTx/>
              <a:buFont typeface="Wingdings"/>
              <a:buNone/>
              <a:defRPr>
                <a:solidFill>
                  <a:srgbClr val="B0CAC4"/>
                </a:solidFill>
              </a:defRPr>
            </a:pPr>
            <a:r>
              <a:t>("unction" means "anointing")</a:t>
            </a:r>
          </a:p>
          <a:p>
            <a:pPr marL="365125" indent="-255587">
              <a:lnSpc>
                <a:spcPct val="90000"/>
              </a:lnSpc>
              <a:buClr>
                <a:srgbClr val="A5AB81"/>
              </a:buClr>
              <a:buFont typeface="Georgia"/>
              <a:buChar char="•"/>
              <a:defRPr>
                <a:solidFill>
                  <a:srgbClr val="B0CAC4"/>
                </a:solidFill>
              </a:defRPr>
            </a:pPr>
            <a:r>
              <a:t>Also called “Last Rites”</a:t>
            </a:r>
          </a:p>
          <a:p>
            <a:pPr lvl="1" marL="657225" indent="-246062">
              <a:lnSpc>
                <a:spcPct val="90000"/>
              </a:lnSpc>
              <a:spcBef>
                <a:spcPts val="500"/>
              </a:spcBef>
              <a:buClr>
                <a:schemeClr val="accent1"/>
              </a:buClr>
              <a:buFont typeface="Georgia"/>
              <a:buChar char="▫"/>
              <a:defRPr sz="2600">
                <a:solidFill>
                  <a:srgbClr val="B0CAC4"/>
                </a:solidFill>
              </a:defRPr>
            </a:pPr>
            <a:r>
              <a:t>Before Vatican II in the 1960’s, the emphasis of the sacrament was on preparing for death.</a:t>
            </a:r>
          </a:p>
          <a:p>
            <a:pPr lvl="1" marL="657225" indent="-246062">
              <a:lnSpc>
                <a:spcPct val="90000"/>
              </a:lnSpc>
              <a:spcBef>
                <a:spcPts val="500"/>
              </a:spcBef>
              <a:buClr>
                <a:schemeClr val="accent1"/>
              </a:buClr>
              <a:buFont typeface="Georgia"/>
              <a:buChar char="▫"/>
              <a:defRPr sz="2600"/>
            </a:pPr>
          </a:p>
          <a:p>
            <a:pPr marL="365125" indent="-255587">
              <a:lnSpc>
                <a:spcPct val="90000"/>
              </a:lnSpc>
              <a:buClr>
                <a:srgbClr val="A5AB81"/>
              </a:buClr>
              <a:buFont typeface="Georgia"/>
              <a:buChar char="•"/>
              <a:defRPr sz="3200"/>
            </a:pPr>
            <a:r>
              <a:t>Vatican II restored the sacrament for physical and spiritual healing for ALL seriously ill persons, not just the dying</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10" grpId="1" fill="hold">
                                  <p:stCondLst>
                                    <p:cond delay="0"/>
                                  </p:stCondLst>
                                  <p:iterate type="el" backwards="0">
                                    <p:tmAbs val="0"/>
                                  </p:iterate>
                                  <p:childTnLst>
                                    <p:set>
                                      <p:cBhvr>
                                        <p:cTn id="6" fill="hold"/>
                                        <p:tgtEl>
                                          <p:spTgt spid="111">
                                            <p:txEl>
                                              <p:pRg st="5" end="5"/>
                                            </p:txEl>
                                          </p:spTgt>
                                        </p:tgtEl>
                                        <p:attrNameLst>
                                          <p:attrName>style.visibility</p:attrName>
                                        </p:attrNameLst>
                                      </p:cBhvr>
                                      <p:to>
                                        <p:strVal val="visible"/>
                                      </p:to>
                                    </p:set>
                                    <p:animEffect filter="fade" transition="in">
                                      <p:cBhvr>
                                        <p:cTn id="7" dur="2000"/>
                                        <p:tgtEl>
                                          <p:spTgt spid="111">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11"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Anointing of the Sick"/>
          <p:cNvSpPr txBox="1"/>
          <p:nvPr>
            <p:ph type="title" idx="4294967295"/>
          </p:nvPr>
        </p:nvSpPr>
        <p:spPr>
          <a:xfrm>
            <a:off x="612775" y="228600"/>
            <a:ext cx="8153400" cy="990600"/>
          </a:xfrm>
          <a:prstGeom prst="rect">
            <a:avLst/>
          </a:prstGeom>
        </p:spPr>
        <p:txBody>
          <a:bodyPr>
            <a:normAutofit fontScale="100000" lnSpcReduction="0"/>
          </a:bodyPr>
          <a:lstStyle/>
          <a:p>
            <a:pPr/>
            <a:r>
              <a:t>Anointing of the Sick</a:t>
            </a:r>
          </a:p>
        </p:txBody>
      </p:sp>
      <p:sp>
        <p:nvSpPr>
          <p:cNvPr id="114" name="The anointing of the sick was then to be seen as an expression of God’s presence in the midst of human illness and Christ’s healing power and concern for all those who are seriously sick. (SC 73-75)…"/>
          <p:cNvSpPr txBox="1"/>
          <p:nvPr>
            <p:ph type="body" idx="4294967295"/>
          </p:nvPr>
        </p:nvSpPr>
        <p:spPr>
          <a:xfrm>
            <a:off x="381000" y="1447799"/>
            <a:ext cx="8153400" cy="4953002"/>
          </a:xfrm>
          <a:prstGeom prst="rect">
            <a:avLst/>
          </a:prstGeom>
        </p:spPr>
        <p:txBody>
          <a:bodyPr>
            <a:normAutofit fontScale="100000" lnSpcReduction="0"/>
          </a:bodyPr>
          <a:lstStyle/>
          <a:p>
            <a:pPr marL="365125" indent="-255587">
              <a:lnSpc>
                <a:spcPct val="90000"/>
              </a:lnSpc>
              <a:buClr>
                <a:srgbClr val="A5AB81"/>
              </a:buClr>
              <a:buFont typeface="Georgia"/>
              <a:buChar char="•"/>
              <a:defRPr sz="2700">
                <a:solidFill>
                  <a:srgbClr val="B0CAC4"/>
                </a:solidFill>
              </a:defRPr>
            </a:pPr>
            <a:r>
              <a:t> </a:t>
            </a:r>
            <a:r>
              <a:rPr sz="3000">
                <a:solidFill>
                  <a:srgbClr val="000000"/>
                </a:solidFill>
              </a:rPr>
              <a:t>The anointing of the sick was then to be seen as an expression of God’s presence in the midst of human illness and Christ’s healing power and </a:t>
            </a:r>
            <a:r>
              <a:rPr sz="3000">
                <a:solidFill>
                  <a:srgbClr val="FF0000"/>
                </a:solidFill>
              </a:rPr>
              <a:t>concern for all those who are seriously sick. </a:t>
            </a:r>
            <a:r>
              <a:rPr sz="3000">
                <a:solidFill>
                  <a:srgbClr val="000000"/>
                </a:solidFill>
              </a:rPr>
              <a:t>(SC 73-75)</a:t>
            </a:r>
            <a:endParaRPr sz="3000"/>
          </a:p>
          <a:p>
            <a:pPr marL="365125" indent="-255587">
              <a:lnSpc>
                <a:spcPct val="90000"/>
              </a:lnSpc>
              <a:buClr>
                <a:srgbClr val="A5AB81"/>
              </a:buClr>
              <a:buFont typeface="Georgia"/>
              <a:buChar char="•"/>
              <a:defRPr sz="3000"/>
            </a:pPr>
            <a:r>
              <a:t>The anointing of the sick, by which the Church commends the faithful who are dangerously ill to the suffering and glorified Lord in order that he relieve and save them, </a:t>
            </a:r>
            <a:r>
              <a:rPr>
                <a:solidFill>
                  <a:srgbClr val="FF0000"/>
                </a:solidFill>
              </a:rPr>
              <a:t>is conferred by anointing them with oil and pronouncing the words prescribed in the liturgical books. </a:t>
            </a:r>
            <a:r>
              <a:t>(Cann. 998)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14">
                                            <p:bg/>
                                          </p:spTgt>
                                        </p:tgtEl>
                                        <p:attrNameLst>
                                          <p:attrName>style.visibility</p:attrName>
                                        </p:attrNameLst>
                                      </p:cBhvr>
                                      <p:to>
                                        <p:strVal val="visible"/>
                                      </p:to>
                                    </p:set>
                                    <p:animEffect filter="fade" transition="in">
                                      <p:cBhvr>
                                        <p:cTn id="7" dur="500"/>
                                        <p:tgtEl>
                                          <p:spTgt spid="114">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114">
                                            <p:txEl>
                                              <p:pRg st="0" end="0"/>
                                            </p:txEl>
                                          </p:spTgt>
                                        </p:tgtEl>
                                        <p:attrNameLst>
                                          <p:attrName>style.visibility</p:attrName>
                                        </p:attrNameLst>
                                      </p:cBhvr>
                                      <p:to>
                                        <p:strVal val="visible"/>
                                      </p:to>
                                    </p:set>
                                    <p:animEffect filter="fade" transition="in">
                                      <p:cBhvr>
                                        <p:cTn id="10" dur="500"/>
                                        <p:tgtEl>
                                          <p:spTgt spid="11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10" grpId="1" fill="hold">
                                  <p:stCondLst>
                                    <p:cond delay="0"/>
                                  </p:stCondLst>
                                  <p:iterate type="el" backwards="0">
                                    <p:tmAbs val="0"/>
                                  </p:iterate>
                                  <p:childTnLst>
                                    <p:set>
                                      <p:cBhvr>
                                        <p:cTn id="14" fill="hold"/>
                                        <p:tgtEl>
                                          <p:spTgt spid="114">
                                            <p:txEl>
                                              <p:pRg st="1" end="1"/>
                                            </p:txEl>
                                          </p:spTgt>
                                        </p:tgtEl>
                                        <p:attrNameLst>
                                          <p:attrName>style.visibility</p:attrName>
                                        </p:attrNameLst>
                                      </p:cBhvr>
                                      <p:to>
                                        <p:strVal val="visible"/>
                                      </p:to>
                                    </p:set>
                                    <p:animEffect filter="fade" transition="in">
                                      <p:cBhvr>
                                        <p:cTn id="15" dur="500"/>
                                        <p:tgtEl>
                                          <p:spTgt spid="114">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14"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Origin of the Sacrament"/>
          <p:cNvSpPr txBox="1"/>
          <p:nvPr>
            <p:ph type="title" idx="4294967295"/>
          </p:nvPr>
        </p:nvSpPr>
        <p:spPr>
          <a:xfrm>
            <a:off x="612775" y="228600"/>
            <a:ext cx="8153400" cy="990600"/>
          </a:xfrm>
          <a:prstGeom prst="rect">
            <a:avLst/>
          </a:prstGeom>
        </p:spPr>
        <p:txBody>
          <a:bodyPr>
            <a:normAutofit fontScale="100000" lnSpcReduction="0"/>
          </a:bodyPr>
          <a:lstStyle/>
          <a:p>
            <a:pPr/>
            <a:r>
              <a:t>Origin of the Sacrament</a:t>
            </a:r>
          </a:p>
        </p:txBody>
      </p:sp>
      <p:sp>
        <p:nvSpPr>
          <p:cNvPr id="117" name="Healing Ministry of Jesus…"/>
          <p:cNvSpPr txBox="1"/>
          <p:nvPr>
            <p:ph type="body" idx="4294967295"/>
          </p:nvPr>
        </p:nvSpPr>
        <p:spPr>
          <a:xfrm>
            <a:off x="612775" y="1600200"/>
            <a:ext cx="8153400" cy="4495800"/>
          </a:xfrm>
          <a:prstGeom prst="rect">
            <a:avLst/>
          </a:prstGeom>
        </p:spPr>
        <p:txBody>
          <a:bodyPr>
            <a:normAutofit fontScale="100000" lnSpcReduction="0"/>
          </a:bodyPr>
          <a:lstStyle/>
          <a:p>
            <a:pPr>
              <a:buChar char="◻"/>
            </a:pPr>
            <a:r>
              <a:t>Healing Ministry of Jesus</a:t>
            </a:r>
          </a:p>
          <a:p>
            <a:pPr lvl="1" marL="639762" indent="-273050">
              <a:spcBef>
                <a:spcPts val="500"/>
              </a:spcBef>
              <a:buClr>
                <a:schemeClr val="accent1"/>
              </a:buClr>
              <a:defRPr sz="2600"/>
            </a:pPr>
            <a:r>
              <a:t>Jesus heals the sick, lame, paralyzed, blind, deaf, and the possessed</a:t>
            </a:r>
          </a:p>
          <a:p>
            <a:pPr>
              <a:buChar char="◻"/>
            </a:pPr>
            <a:r>
              <a:t>Jesus bestows healing ministry on his Apostles</a:t>
            </a:r>
          </a:p>
          <a:p>
            <a:pPr lvl="1" marL="639762" indent="-273050">
              <a:spcBef>
                <a:spcPts val="500"/>
              </a:spcBef>
              <a:buClr>
                <a:schemeClr val="accent1"/>
              </a:buClr>
              <a:defRPr b="1" sz="2600"/>
            </a:pPr>
            <a:r>
              <a:t>“</a:t>
            </a:r>
            <a:r>
              <a:rPr sz="1600"/>
              <a:t>Then Jesus called the twelve together and gave them power and authority over all demons and to cure diseases, and he sent them out to proclaim the kingdom of God and to heal.” (Matthew  10)</a:t>
            </a:r>
            <a:endParaRPr sz="1800"/>
          </a:p>
          <a:p>
            <a:pPr>
              <a:buChar char="◻"/>
            </a:pPr>
            <a:r>
              <a:t>Healing ministry passes from Apostles to the Church</a:t>
            </a:r>
          </a:p>
          <a:p>
            <a:pPr>
              <a:buChar char="◻"/>
              <a:defRPr b="1" sz="1600">
                <a:solidFill>
                  <a:srgbClr val="565A3C"/>
                </a:solidFill>
              </a:defRPr>
            </a:pPr>
            <a:r>
              <a:t>"Are any among you sick? They should call for the elders of the Church and have them pray over them, anointing them with oil in the name of the Lord.”  (James 5:14)</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17">
                                            <p:bg/>
                                          </p:spTgt>
                                        </p:tgtEl>
                                        <p:attrNameLst>
                                          <p:attrName>style.visibility</p:attrName>
                                        </p:attrNameLst>
                                      </p:cBhvr>
                                      <p:to>
                                        <p:strVal val="visible"/>
                                      </p:to>
                                    </p:set>
                                    <p:animEffect filter="fade" transition="in">
                                      <p:cBhvr>
                                        <p:cTn id="7" dur="2000"/>
                                        <p:tgtEl>
                                          <p:spTgt spid="117">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117">
                                            <p:txEl>
                                              <p:pRg st="0" end="0"/>
                                            </p:txEl>
                                          </p:spTgt>
                                        </p:tgtEl>
                                        <p:attrNameLst>
                                          <p:attrName>style.visibility</p:attrName>
                                        </p:attrNameLst>
                                      </p:cBhvr>
                                      <p:to>
                                        <p:strVal val="visible"/>
                                      </p:to>
                                    </p:set>
                                    <p:animEffect filter="fade" transition="in">
                                      <p:cBhvr>
                                        <p:cTn id="10" dur="2000"/>
                                        <p:tgtEl>
                                          <p:spTgt spid="117">
                                            <p:txEl>
                                              <p:pRg st="0" end="0"/>
                                            </p:txEl>
                                          </p:spTgt>
                                        </p:tgtEl>
                                      </p:cBhvr>
                                    </p:animEffect>
                                  </p:childTnLst>
                                </p:cTn>
                              </p:par>
                              <p:par>
                                <p:cTn id="11" presetClass="entr" nodeType="withEffect" presetSubtype="0" presetID="10" grpId="1" fill="hold">
                                  <p:stCondLst>
                                    <p:cond delay="0"/>
                                  </p:stCondLst>
                                  <p:iterate type="el" backwards="0">
                                    <p:tmAbs val="0"/>
                                  </p:iterate>
                                  <p:childTnLst>
                                    <p:set>
                                      <p:cBhvr>
                                        <p:cTn id="12" fill="hold"/>
                                        <p:tgtEl>
                                          <p:spTgt spid="117">
                                            <p:txEl>
                                              <p:pRg st="1" end="1"/>
                                            </p:txEl>
                                          </p:spTgt>
                                        </p:tgtEl>
                                        <p:attrNameLst>
                                          <p:attrName>style.visibility</p:attrName>
                                        </p:attrNameLst>
                                      </p:cBhvr>
                                      <p:to>
                                        <p:strVal val="visible"/>
                                      </p:to>
                                    </p:set>
                                    <p:animEffect filter="fade" transition="in">
                                      <p:cBhvr>
                                        <p:cTn id="13" dur="2000"/>
                                        <p:tgtEl>
                                          <p:spTgt spid="11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ID="10" grpId="1" fill="hold">
                                  <p:stCondLst>
                                    <p:cond delay="0"/>
                                  </p:stCondLst>
                                  <p:iterate type="el" backwards="0">
                                    <p:tmAbs val="0"/>
                                  </p:iterate>
                                  <p:childTnLst>
                                    <p:set>
                                      <p:cBhvr>
                                        <p:cTn id="17" fill="hold"/>
                                        <p:tgtEl>
                                          <p:spTgt spid="117">
                                            <p:txEl>
                                              <p:pRg st="2" end="2"/>
                                            </p:txEl>
                                          </p:spTgt>
                                        </p:tgtEl>
                                        <p:attrNameLst>
                                          <p:attrName>style.visibility</p:attrName>
                                        </p:attrNameLst>
                                      </p:cBhvr>
                                      <p:to>
                                        <p:strVal val="visible"/>
                                      </p:to>
                                    </p:set>
                                    <p:animEffect filter="fade" transition="in">
                                      <p:cBhvr>
                                        <p:cTn id="18" dur="2000"/>
                                        <p:tgtEl>
                                          <p:spTgt spid="117">
                                            <p:txEl>
                                              <p:pRg st="2" end="2"/>
                                            </p:txEl>
                                          </p:spTgt>
                                        </p:tgtEl>
                                      </p:cBhvr>
                                    </p:animEffect>
                                  </p:childTnLst>
                                </p:cTn>
                              </p:par>
                              <p:par>
                                <p:cTn id="19" presetClass="entr" nodeType="withEffect" presetSubtype="0" presetID="10" grpId="1" fill="hold">
                                  <p:stCondLst>
                                    <p:cond delay="0"/>
                                  </p:stCondLst>
                                  <p:iterate type="el" backwards="0">
                                    <p:tmAbs val="0"/>
                                  </p:iterate>
                                  <p:childTnLst>
                                    <p:set>
                                      <p:cBhvr>
                                        <p:cTn id="20" fill="hold"/>
                                        <p:tgtEl>
                                          <p:spTgt spid="117">
                                            <p:txEl>
                                              <p:pRg st="3" end="3"/>
                                            </p:txEl>
                                          </p:spTgt>
                                        </p:tgtEl>
                                        <p:attrNameLst>
                                          <p:attrName>style.visibility</p:attrName>
                                        </p:attrNameLst>
                                      </p:cBhvr>
                                      <p:to>
                                        <p:strVal val="visible"/>
                                      </p:to>
                                    </p:set>
                                    <p:animEffect filter="fade" transition="in">
                                      <p:cBhvr>
                                        <p:cTn id="21" dur="2000"/>
                                        <p:tgtEl>
                                          <p:spTgt spid="11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Class="entr" nodeType="clickEffect" presetID="10" grpId="1" fill="hold">
                                  <p:stCondLst>
                                    <p:cond delay="0"/>
                                  </p:stCondLst>
                                  <p:iterate type="el" backwards="0">
                                    <p:tmAbs val="0"/>
                                  </p:iterate>
                                  <p:childTnLst>
                                    <p:set>
                                      <p:cBhvr>
                                        <p:cTn id="25" fill="hold"/>
                                        <p:tgtEl>
                                          <p:spTgt spid="117">
                                            <p:txEl>
                                              <p:pRg st="4" end="4"/>
                                            </p:txEl>
                                          </p:spTgt>
                                        </p:tgtEl>
                                        <p:attrNameLst>
                                          <p:attrName>style.visibility</p:attrName>
                                        </p:attrNameLst>
                                      </p:cBhvr>
                                      <p:to>
                                        <p:strVal val="visible"/>
                                      </p:to>
                                    </p:set>
                                    <p:animEffect filter="fade" transition="in">
                                      <p:cBhvr>
                                        <p:cTn id="26" dur="2000"/>
                                        <p:tgtEl>
                                          <p:spTgt spid="11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Class="entr" nodeType="clickEffect" presetID="10" grpId="1" fill="hold">
                                  <p:stCondLst>
                                    <p:cond delay="0"/>
                                  </p:stCondLst>
                                  <p:iterate type="el" backwards="0">
                                    <p:tmAbs val="0"/>
                                  </p:iterate>
                                  <p:childTnLst>
                                    <p:set>
                                      <p:cBhvr>
                                        <p:cTn id="30" fill="hold"/>
                                        <p:tgtEl>
                                          <p:spTgt spid="117">
                                            <p:txEl>
                                              <p:pRg st="5" end="5"/>
                                            </p:txEl>
                                          </p:spTgt>
                                        </p:tgtEl>
                                        <p:attrNameLst>
                                          <p:attrName>style.visibility</p:attrName>
                                        </p:attrNameLst>
                                      </p:cBhvr>
                                      <p:to>
                                        <p:strVal val="visible"/>
                                      </p:to>
                                    </p:set>
                                    <p:animEffect filter="fade" transition="in">
                                      <p:cBhvr>
                                        <p:cTn id="31" dur="2000"/>
                                        <p:tgtEl>
                                          <p:spTgt spid="117">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17"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Who may receive the sacrament?"/>
          <p:cNvSpPr txBox="1"/>
          <p:nvPr>
            <p:ph type="title" idx="4294967295"/>
          </p:nvPr>
        </p:nvSpPr>
        <p:spPr>
          <a:xfrm>
            <a:off x="612775" y="228600"/>
            <a:ext cx="8153400" cy="990600"/>
          </a:xfrm>
          <a:prstGeom prst="rect">
            <a:avLst/>
          </a:prstGeom>
        </p:spPr>
        <p:txBody>
          <a:bodyPr>
            <a:normAutofit fontScale="100000" lnSpcReduction="0"/>
          </a:bodyPr>
          <a:lstStyle/>
          <a:p>
            <a:pPr defTabSz="493776">
              <a:defRPr sz="2322"/>
            </a:pPr>
            <a:br/>
            <a:r>
              <a:rPr sz="2160"/>
              <a:t>Who may receive the sacrament?</a:t>
            </a:r>
            <a:br>
              <a:rPr sz="2160"/>
            </a:br>
          </a:p>
        </p:txBody>
      </p:sp>
      <p:sp>
        <p:nvSpPr>
          <p:cNvPr id="120" name="Individuals: Any person who is…"/>
          <p:cNvSpPr txBox="1"/>
          <p:nvPr>
            <p:ph type="body" idx="4294967295"/>
          </p:nvPr>
        </p:nvSpPr>
        <p:spPr>
          <a:xfrm>
            <a:off x="612775" y="1600200"/>
            <a:ext cx="8153400" cy="4495800"/>
          </a:xfrm>
          <a:prstGeom prst="rect">
            <a:avLst/>
          </a:prstGeom>
        </p:spPr>
        <p:txBody>
          <a:bodyPr>
            <a:normAutofit fontScale="100000" lnSpcReduction="0"/>
          </a:bodyPr>
          <a:lstStyle/>
          <a:p>
            <a:pPr>
              <a:buChar char="◻"/>
            </a:pPr>
            <a:r>
              <a:t> </a:t>
            </a:r>
            <a:r>
              <a:rPr b="1" sz="3200"/>
              <a:t>Individuals</a:t>
            </a:r>
            <a:r>
              <a:rPr sz="3200"/>
              <a:t>: Any person who is</a:t>
            </a:r>
            <a:endParaRPr sz="3200"/>
          </a:p>
          <a:p>
            <a:pPr lvl="1" marL="639762" indent="-273050">
              <a:spcBef>
                <a:spcPts val="500"/>
              </a:spcBef>
              <a:buClr>
                <a:schemeClr val="accent1"/>
              </a:buClr>
              <a:defRPr sz="3200"/>
            </a:pPr>
            <a:r>
              <a:t>Seriously ill (in body, mind, or spirit)</a:t>
            </a:r>
          </a:p>
          <a:p>
            <a:pPr lvl="1" marL="639762" indent="-273050">
              <a:spcBef>
                <a:spcPts val="500"/>
              </a:spcBef>
              <a:buClr>
                <a:schemeClr val="accent1"/>
              </a:buClr>
              <a:defRPr sz="3200"/>
            </a:pPr>
            <a:r>
              <a:t>Seriously weakened by advanced age</a:t>
            </a:r>
          </a:p>
          <a:p>
            <a:pPr lvl="1" marL="639762" indent="-273050">
              <a:spcBef>
                <a:spcPts val="500"/>
              </a:spcBef>
              <a:buClr>
                <a:schemeClr val="accent1"/>
              </a:buClr>
              <a:defRPr sz="3200"/>
            </a:pPr>
            <a:r>
              <a:t>Scheduled for serious or life-threatening surgery</a:t>
            </a:r>
          </a:p>
          <a:p>
            <a:pPr>
              <a:buChar char="◻"/>
              <a:defRPr b="1" sz="3200"/>
            </a:pPr>
            <a:r>
              <a:t>A Parish Community</a:t>
            </a:r>
            <a:r>
              <a:rPr b="0"/>
              <a:t>: Parishes may hold a special Mass of Anointing for any who need the sacrament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20">
                                            <p:bg/>
                                          </p:spTgt>
                                        </p:tgtEl>
                                        <p:attrNameLst>
                                          <p:attrName>style.visibility</p:attrName>
                                        </p:attrNameLst>
                                      </p:cBhvr>
                                      <p:to>
                                        <p:strVal val="visible"/>
                                      </p:to>
                                    </p:set>
                                    <p:animEffect filter="fade" transition="in">
                                      <p:cBhvr>
                                        <p:cTn id="7" dur="2000"/>
                                        <p:tgtEl>
                                          <p:spTgt spid="120">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120">
                                            <p:txEl>
                                              <p:pRg st="0" end="0"/>
                                            </p:txEl>
                                          </p:spTgt>
                                        </p:tgtEl>
                                        <p:attrNameLst>
                                          <p:attrName>style.visibility</p:attrName>
                                        </p:attrNameLst>
                                      </p:cBhvr>
                                      <p:to>
                                        <p:strVal val="visible"/>
                                      </p:to>
                                    </p:set>
                                    <p:animEffect filter="fade" transition="in">
                                      <p:cBhvr>
                                        <p:cTn id="10" dur="2000"/>
                                        <p:tgtEl>
                                          <p:spTgt spid="120">
                                            <p:txEl>
                                              <p:pRg st="0" end="0"/>
                                            </p:txEl>
                                          </p:spTgt>
                                        </p:tgtEl>
                                      </p:cBhvr>
                                    </p:animEffect>
                                  </p:childTnLst>
                                </p:cTn>
                              </p:par>
                              <p:par>
                                <p:cTn id="11" presetClass="entr" nodeType="withEffect" presetSubtype="0" presetID="10" grpId="1" fill="hold">
                                  <p:stCondLst>
                                    <p:cond delay="0"/>
                                  </p:stCondLst>
                                  <p:iterate type="el" backwards="0">
                                    <p:tmAbs val="0"/>
                                  </p:iterate>
                                  <p:childTnLst>
                                    <p:set>
                                      <p:cBhvr>
                                        <p:cTn id="12" fill="hold"/>
                                        <p:tgtEl>
                                          <p:spTgt spid="120">
                                            <p:txEl>
                                              <p:pRg st="1" end="1"/>
                                            </p:txEl>
                                          </p:spTgt>
                                        </p:tgtEl>
                                        <p:attrNameLst>
                                          <p:attrName>style.visibility</p:attrName>
                                        </p:attrNameLst>
                                      </p:cBhvr>
                                      <p:to>
                                        <p:strVal val="visible"/>
                                      </p:to>
                                    </p:set>
                                    <p:animEffect filter="fade" transition="in">
                                      <p:cBhvr>
                                        <p:cTn id="13" dur="2000"/>
                                        <p:tgtEl>
                                          <p:spTgt spid="120">
                                            <p:txEl>
                                              <p:pRg st="1" end="1"/>
                                            </p:txEl>
                                          </p:spTgt>
                                        </p:tgtEl>
                                      </p:cBhvr>
                                    </p:animEffect>
                                  </p:childTnLst>
                                </p:cTn>
                              </p:par>
                              <p:par>
                                <p:cTn id="14" presetClass="entr" nodeType="withEffect" presetSubtype="0" presetID="10" grpId="1" fill="hold">
                                  <p:stCondLst>
                                    <p:cond delay="0"/>
                                  </p:stCondLst>
                                  <p:iterate type="el" backwards="0">
                                    <p:tmAbs val="0"/>
                                  </p:iterate>
                                  <p:childTnLst>
                                    <p:set>
                                      <p:cBhvr>
                                        <p:cTn id="15" fill="hold"/>
                                        <p:tgtEl>
                                          <p:spTgt spid="120">
                                            <p:txEl>
                                              <p:pRg st="2" end="2"/>
                                            </p:txEl>
                                          </p:spTgt>
                                        </p:tgtEl>
                                        <p:attrNameLst>
                                          <p:attrName>style.visibility</p:attrName>
                                        </p:attrNameLst>
                                      </p:cBhvr>
                                      <p:to>
                                        <p:strVal val="visible"/>
                                      </p:to>
                                    </p:set>
                                    <p:animEffect filter="fade" transition="in">
                                      <p:cBhvr>
                                        <p:cTn id="16" dur="2000"/>
                                        <p:tgtEl>
                                          <p:spTgt spid="120">
                                            <p:txEl>
                                              <p:pRg st="2" end="2"/>
                                            </p:txEl>
                                          </p:spTgt>
                                        </p:tgtEl>
                                      </p:cBhvr>
                                    </p:animEffect>
                                  </p:childTnLst>
                                </p:cTn>
                              </p:par>
                              <p:par>
                                <p:cTn id="17" presetClass="entr" nodeType="withEffect" presetSubtype="0" presetID="10" grpId="1" fill="hold">
                                  <p:stCondLst>
                                    <p:cond delay="0"/>
                                  </p:stCondLst>
                                  <p:iterate type="el" backwards="0">
                                    <p:tmAbs val="0"/>
                                  </p:iterate>
                                  <p:childTnLst>
                                    <p:set>
                                      <p:cBhvr>
                                        <p:cTn id="18" fill="hold"/>
                                        <p:tgtEl>
                                          <p:spTgt spid="120">
                                            <p:txEl>
                                              <p:pRg st="3" end="3"/>
                                            </p:txEl>
                                          </p:spTgt>
                                        </p:tgtEl>
                                        <p:attrNameLst>
                                          <p:attrName>style.visibility</p:attrName>
                                        </p:attrNameLst>
                                      </p:cBhvr>
                                      <p:to>
                                        <p:strVal val="visible"/>
                                      </p:to>
                                    </p:set>
                                    <p:animEffect filter="fade" transition="in">
                                      <p:cBhvr>
                                        <p:cTn id="19" dur="2000"/>
                                        <p:tgtEl>
                                          <p:spTgt spid="120">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Class="entr" nodeType="clickEffect" presetID="10" grpId="1" fill="hold">
                                  <p:stCondLst>
                                    <p:cond delay="0"/>
                                  </p:stCondLst>
                                  <p:iterate type="el" backwards="0">
                                    <p:tmAbs val="0"/>
                                  </p:iterate>
                                  <p:childTnLst>
                                    <p:set>
                                      <p:cBhvr>
                                        <p:cTn id="23" fill="hold"/>
                                        <p:tgtEl>
                                          <p:spTgt spid="120">
                                            <p:txEl>
                                              <p:pRg st="4" end="4"/>
                                            </p:txEl>
                                          </p:spTgt>
                                        </p:tgtEl>
                                        <p:attrNameLst>
                                          <p:attrName>style.visibility</p:attrName>
                                        </p:attrNameLst>
                                      </p:cBhvr>
                                      <p:to>
                                        <p:strVal val="visible"/>
                                      </p:to>
                                    </p:set>
                                    <p:animEffect filter="fade" transition="in">
                                      <p:cBhvr>
                                        <p:cTn id="24" dur="2000"/>
                                        <p:tgtEl>
                                          <p:spTgt spid="120">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20"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Two provisions exist in the Church’s general law"/>
          <p:cNvSpPr txBox="1"/>
          <p:nvPr>
            <p:ph type="title" idx="4294967295"/>
          </p:nvPr>
        </p:nvSpPr>
        <p:spPr>
          <a:xfrm>
            <a:off x="228600" y="-381000"/>
            <a:ext cx="8915400" cy="1524000"/>
          </a:xfrm>
          <a:prstGeom prst="rect">
            <a:avLst/>
          </a:prstGeom>
        </p:spPr>
        <p:txBody>
          <a:bodyPr>
            <a:normAutofit fontScale="100000" lnSpcReduction="0"/>
          </a:bodyPr>
          <a:lstStyle/>
          <a:p>
            <a:pPr>
              <a:defRPr sz="4000"/>
            </a:pPr>
            <a:br/>
            <a:r>
              <a:rPr sz="3600"/>
              <a:t>Two provisions exist in the Church’s general law</a:t>
            </a:r>
          </a:p>
        </p:txBody>
      </p:sp>
      <p:sp>
        <p:nvSpPr>
          <p:cNvPr id="123" name="The kind of desire a person must have to receive anointing…"/>
          <p:cNvSpPr txBox="1"/>
          <p:nvPr>
            <p:ph type="body" idx="4294967295"/>
          </p:nvPr>
        </p:nvSpPr>
        <p:spPr>
          <a:xfrm>
            <a:off x="533400" y="1752600"/>
            <a:ext cx="8153400" cy="4495800"/>
          </a:xfrm>
          <a:prstGeom prst="rect">
            <a:avLst/>
          </a:prstGeom>
        </p:spPr>
        <p:txBody>
          <a:bodyPr>
            <a:normAutofit fontScale="100000" lnSpcReduction="0"/>
          </a:bodyPr>
          <a:lstStyle/>
          <a:p>
            <a:pPr>
              <a:buChar char="◻"/>
            </a:pPr>
            <a:r>
              <a:t> </a:t>
            </a:r>
            <a:r>
              <a:rPr b="1" sz="3600">
                <a:solidFill>
                  <a:srgbClr val="C00000"/>
                </a:solidFill>
              </a:rPr>
              <a:t>The kind of desire a person must have to receive anointing</a:t>
            </a:r>
            <a:endParaRPr b="1" sz="3600">
              <a:solidFill>
                <a:srgbClr val="C00000"/>
              </a:solidFill>
            </a:endParaRPr>
          </a:p>
          <a:p>
            <a:pPr>
              <a:buChar char="◻"/>
              <a:defRPr b="1" sz="3600">
                <a:solidFill>
                  <a:srgbClr val="C00000"/>
                </a:solidFill>
              </a:defRPr>
            </a:pPr>
          </a:p>
          <a:p>
            <a:pPr>
              <a:buChar char="◻"/>
              <a:defRPr b="1" sz="3600">
                <a:solidFill>
                  <a:srgbClr val="355D7E"/>
                </a:solidFill>
              </a:defRPr>
            </a:pPr>
            <a:r>
              <a:t>The people who are living in notorious sin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123">
                                            <p:bg/>
                                          </p:spTgt>
                                        </p:tgtEl>
                                        <p:attrNameLst>
                                          <p:attrName>style.visibility</p:attrName>
                                        </p:attrNameLst>
                                      </p:cBhvr>
                                      <p:to>
                                        <p:strVal val="visible"/>
                                      </p:to>
                                    </p:set>
                                    <p:anim calcmode="lin" valueType="num">
                                      <p:cBhvr>
                                        <p:cTn id="7" dur="1822" fill="hold"/>
                                        <p:tgtEl>
                                          <p:spTgt spid="123">
                                            <p:bg/>
                                          </p:spTgt>
                                        </p:tgtEl>
                                        <p:attrNameLst>
                                          <p:attrName>ppt_x</p:attrName>
                                        </p:attrNameLst>
                                      </p:cBhvr>
                                      <p:tavLst>
                                        <p:tav tm="0">
                                          <p:val>
                                            <p:strVal val="#ppt_x"/>
                                          </p:val>
                                        </p:tav>
                                        <p:tav tm="100000">
                                          <p:val>
                                            <p:strVal val="#ppt_x"/>
                                          </p:val>
                                        </p:tav>
                                      </p:tavLst>
                                    </p:anim>
                                    <p:anim calcmode="lin" valueType="num">
                                      <p:cBhvr>
                                        <p:cTn id="8" dur="1822" fill="hold"/>
                                        <p:tgtEl>
                                          <p:spTgt spid="123">
                                            <p:bg/>
                                          </p:spTgt>
                                        </p:tgtEl>
                                        <p:attrNameLst>
                                          <p:attrName>ppt_y</p:attrName>
                                        </p:attrNameLst>
                                      </p:cBhvr>
                                      <p:tavLst>
                                        <p:tav tm="0">
                                          <p:val>
                                            <p:strVal val="0-#ppt_h/2"/>
                                          </p:val>
                                        </p:tav>
                                        <p:tav tm="100000">
                                          <p:val>
                                            <p:strVal val="#ppt_y"/>
                                          </p:val>
                                        </p:tav>
                                      </p:tavLst>
                                    </p:anim>
                                  </p:childTnLst>
                                </p:cTn>
                              </p:par>
                              <p:par>
                                <p:cTn id="9" presetClass="entr" nodeType="withEffect" presetSubtype="1" presetID="2" grpId="1" fill="hold">
                                  <p:stCondLst>
                                    <p:cond delay="0"/>
                                  </p:stCondLst>
                                  <p:iterate type="el" backwards="0">
                                    <p:tmAbs val="0"/>
                                  </p:iterate>
                                  <p:childTnLst>
                                    <p:set>
                                      <p:cBhvr>
                                        <p:cTn id="10" fill="hold"/>
                                        <p:tgtEl>
                                          <p:spTgt spid="123">
                                            <p:txEl>
                                              <p:pRg st="0" end="0"/>
                                            </p:txEl>
                                          </p:spTgt>
                                        </p:tgtEl>
                                        <p:attrNameLst>
                                          <p:attrName>style.visibility</p:attrName>
                                        </p:attrNameLst>
                                      </p:cBhvr>
                                      <p:to>
                                        <p:strVal val="visible"/>
                                      </p:to>
                                    </p:set>
                                    <p:anim calcmode="lin" valueType="num">
                                      <p:cBhvr>
                                        <p:cTn id="11" dur="1822" fill="hold"/>
                                        <p:tgtEl>
                                          <p:spTgt spid="123">
                                            <p:txEl>
                                              <p:pRg st="0" end="0"/>
                                            </p:txEl>
                                          </p:spTgt>
                                        </p:tgtEl>
                                        <p:attrNameLst>
                                          <p:attrName>ppt_x</p:attrName>
                                        </p:attrNameLst>
                                      </p:cBhvr>
                                      <p:tavLst>
                                        <p:tav tm="0">
                                          <p:val>
                                            <p:strVal val="#ppt_x"/>
                                          </p:val>
                                        </p:tav>
                                        <p:tav tm="100000">
                                          <p:val>
                                            <p:strVal val="#ppt_x"/>
                                          </p:val>
                                        </p:tav>
                                      </p:tavLst>
                                    </p:anim>
                                    <p:anim calcmode="lin" valueType="num">
                                      <p:cBhvr>
                                        <p:cTn id="12" dur="1822" fill="hold"/>
                                        <p:tgtEl>
                                          <p:spTgt spid="123">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1822"/>
                            </p:stCondLst>
                            <p:childTnLst>
                              <p:par>
                                <p:cTn id="14" presetClass="entr" nodeType="afterEffect" presetSubtype="1" presetID="2" grpId="1" fill="hold">
                                  <p:stCondLst>
                                    <p:cond delay="0"/>
                                  </p:stCondLst>
                                  <p:iterate type="el" backwards="0">
                                    <p:tmAbs val="0"/>
                                  </p:iterate>
                                  <p:childTnLst>
                                    <p:set>
                                      <p:cBhvr>
                                        <p:cTn id="15" fill="hold"/>
                                        <p:tgtEl>
                                          <p:spTgt spid="123">
                                            <p:txEl>
                                              <p:pRg st="1" end="1"/>
                                            </p:txEl>
                                          </p:spTgt>
                                        </p:tgtEl>
                                        <p:attrNameLst>
                                          <p:attrName>style.visibility</p:attrName>
                                        </p:attrNameLst>
                                      </p:cBhvr>
                                      <p:to>
                                        <p:strVal val="visible"/>
                                      </p:to>
                                    </p:set>
                                    <p:anim calcmode="lin" valueType="num">
                                      <p:cBhvr>
                                        <p:cTn id="16" dur="1822" fill="hold"/>
                                        <p:tgtEl>
                                          <p:spTgt spid="123">
                                            <p:txEl>
                                              <p:pRg st="1" end="1"/>
                                            </p:txEl>
                                          </p:spTgt>
                                        </p:tgtEl>
                                        <p:attrNameLst>
                                          <p:attrName>ppt_x</p:attrName>
                                        </p:attrNameLst>
                                      </p:cBhvr>
                                      <p:tavLst>
                                        <p:tav tm="0">
                                          <p:val>
                                            <p:strVal val="#ppt_x"/>
                                          </p:val>
                                        </p:tav>
                                        <p:tav tm="100000">
                                          <p:val>
                                            <p:strVal val="#ppt_x"/>
                                          </p:val>
                                        </p:tav>
                                      </p:tavLst>
                                    </p:anim>
                                    <p:anim calcmode="lin" valueType="num">
                                      <p:cBhvr>
                                        <p:cTn id="17" dur="1822" fill="hold"/>
                                        <p:tgtEl>
                                          <p:spTgt spid="12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1" presetID="2" grpId="1" fill="hold">
                                  <p:stCondLst>
                                    <p:cond delay="0"/>
                                  </p:stCondLst>
                                  <p:iterate type="el" backwards="0">
                                    <p:tmAbs val="0"/>
                                  </p:iterate>
                                  <p:childTnLst>
                                    <p:set>
                                      <p:cBhvr>
                                        <p:cTn id="21" fill="hold"/>
                                        <p:tgtEl>
                                          <p:spTgt spid="123">
                                            <p:txEl>
                                              <p:pRg st="2" end="2"/>
                                            </p:txEl>
                                          </p:spTgt>
                                        </p:tgtEl>
                                        <p:attrNameLst>
                                          <p:attrName>style.visibility</p:attrName>
                                        </p:attrNameLst>
                                      </p:cBhvr>
                                      <p:to>
                                        <p:strVal val="visible"/>
                                      </p:to>
                                    </p:set>
                                    <p:anim calcmode="lin" valueType="num">
                                      <p:cBhvr>
                                        <p:cTn id="22" dur="1822" fill="hold"/>
                                        <p:tgtEl>
                                          <p:spTgt spid="123">
                                            <p:txEl>
                                              <p:pRg st="2" end="2"/>
                                            </p:txEl>
                                          </p:spTgt>
                                        </p:tgtEl>
                                        <p:attrNameLst>
                                          <p:attrName>ppt_x</p:attrName>
                                        </p:attrNameLst>
                                      </p:cBhvr>
                                      <p:tavLst>
                                        <p:tav tm="0">
                                          <p:val>
                                            <p:strVal val="#ppt_x"/>
                                          </p:val>
                                        </p:tav>
                                        <p:tav tm="100000">
                                          <p:val>
                                            <p:strVal val="#ppt_x"/>
                                          </p:val>
                                        </p:tav>
                                      </p:tavLst>
                                    </p:anim>
                                    <p:anim calcmode="lin" valueType="num">
                                      <p:cBhvr>
                                        <p:cTn id="23" dur="1822" fill="hold"/>
                                        <p:tgtEl>
                                          <p:spTgt spid="12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23" grpId="1"/>
    </p:bldLst>
  </p:timing>
</p:sld>
</file>

<file path=ppt/theme/theme1.xml><?xml version="1.0" encoding="utf-8"?>
<a:theme xmlns:a="http://schemas.openxmlformats.org/drawingml/2006/main" xmlns:r="http://schemas.openxmlformats.org/officeDocument/2006/relationships" name="Median">
  <a:themeElements>
    <a:clrScheme name="Median">
      <a:dk1>
        <a:srgbClr val="000000"/>
      </a:dk1>
      <a:lt1>
        <a:srgbClr val="775F55"/>
      </a:lt1>
      <a:dk2>
        <a:srgbClr val="A7A7A7"/>
      </a:dk2>
      <a:lt2>
        <a:srgbClr val="535353"/>
      </a:lt2>
      <a:accent1>
        <a:srgbClr val="94B6D2"/>
      </a:accent1>
      <a:accent2>
        <a:srgbClr val="DD8047"/>
      </a:accent2>
      <a:accent3>
        <a:srgbClr val="9BBB59"/>
      </a:accent3>
      <a:accent4>
        <a:srgbClr val="8064A2"/>
      </a:accent4>
      <a:accent5>
        <a:srgbClr val="4BACC6"/>
      </a:accent5>
      <a:accent6>
        <a:srgbClr val="F79646"/>
      </a:accent6>
      <a:hlink>
        <a:srgbClr val="0000FF"/>
      </a:hlink>
      <a:folHlink>
        <a:srgbClr val="FF00FF"/>
      </a:folHlink>
    </a:clrScheme>
    <a:fontScheme name="Median">
      <a:majorFont>
        <a:latin typeface="Helvetica Neue"/>
        <a:ea typeface="Helvetica Neue"/>
        <a:cs typeface="Helvetica Neue"/>
      </a:majorFont>
      <a:minorFont>
        <a:latin typeface="Helvetica"/>
        <a:ea typeface="Helvetica"/>
        <a:cs typeface="Helvetica"/>
      </a:minorFont>
    </a:fontScheme>
    <a:fmtScheme name="Media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edian">
  <a:themeElements>
    <a:clrScheme name="Median">
      <a:dk1>
        <a:srgbClr val="000000"/>
      </a:dk1>
      <a:lt1>
        <a:srgbClr val="FFFFFF"/>
      </a:lt1>
      <a:dk2>
        <a:srgbClr val="A7A7A7"/>
      </a:dk2>
      <a:lt2>
        <a:srgbClr val="535353"/>
      </a:lt2>
      <a:accent1>
        <a:srgbClr val="94B6D2"/>
      </a:accent1>
      <a:accent2>
        <a:srgbClr val="DD8047"/>
      </a:accent2>
      <a:accent3>
        <a:srgbClr val="9BBB59"/>
      </a:accent3>
      <a:accent4>
        <a:srgbClr val="8064A2"/>
      </a:accent4>
      <a:accent5>
        <a:srgbClr val="4BACC6"/>
      </a:accent5>
      <a:accent6>
        <a:srgbClr val="F79646"/>
      </a:accent6>
      <a:hlink>
        <a:srgbClr val="0000FF"/>
      </a:hlink>
      <a:folHlink>
        <a:srgbClr val="FF00FF"/>
      </a:folHlink>
    </a:clrScheme>
    <a:fontScheme name="Median">
      <a:majorFont>
        <a:latin typeface="Helvetica Neue"/>
        <a:ea typeface="Helvetica Neue"/>
        <a:cs typeface="Helvetica Neue"/>
      </a:majorFont>
      <a:minorFont>
        <a:latin typeface="Helvetica"/>
        <a:ea typeface="Helvetica"/>
        <a:cs typeface="Helvetica"/>
      </a:minorFont>
    </a:fontScheme>
    <a:fmtScheme name="Media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